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9" r:id="rId4"/>
    <p:sldId id="258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79275" units="1/cm"/>
          <inkml:channelProperty channel="T" name="resolution" value="1" units="1/dev"/>
        </inkml:channelProperties>
      </inkml:inkSource>
      <inkml:timestamp xml:id="ts0" timeString="2021-01-14T11:53:28.17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5730 6300 0,'0'25'171,"0"0"-124,0 0-31,0 0 0,0-1 15,0 1 0,0 0-15,0 0 31,0 0-32,0-1-15,25 1 16,-25 0 15,0 25-15,0-26-1,0 1 1,0 0 0,0 0-1,0 0 1,0 24 15,0-24 0,0 0-15,0 0-16,0 0 31,0-1-15,0 1-1,0 0 1,0 0 0,0 0-1,0 24 1,0-24 0,0 0-1,0 0 1,0-1-1,0 1 1,0 0 0,0 0-1,0 0 32,0-1 31</inkml:trace>
  <inkml:trace contextRef="#ctx0" brushRef="#br0" timeOffset="4093.91">6697 6251 0,'-25'0'78,"1"0"0,-1 0-31,0 0-16,0 0-31,0 0 16,1 0 0,-26 0 15,25 0 0,0 0 0,1 0 1,-1 0 30,0 0 1,25 25 171,0-1-218,0 1-16,0 50 15,0-26 1,0-24 0,0 25-1,0-26 1,0 26-1,0-25 1,0 0 0,0-1 15,25-24 188,24 0-188,-24 0-15,0 0-1,0 0 1,0 0-1,-1 0 1,1 0 0,0 0-1,0 0 1,0 0 0,-1 0 15,-24 25-16,25-25 17,-25 25-17,25-25 1,-25 25 15,25 0-31,-25-1 47,25 1-31,-25 0 15,0 0-15,0 0 15,0 0 0,0-1 0,0 1-15,0 0 0,0 0 15,0 0 0,0-1 16,0 1-16,0 0 47,-25-25-31,25 25-16,-25-25 1,0 0-1,25 25-31,-25-25 31,25 24-15,-24-24 15,-1 0 0,0 0 1,0 0-17,0 0 32,1 0-31,-1 0-1,0 0 1,0 0 0,0 0-1,1 0 1,-26 0 15,50-24-31,-25 24 16,25-25-1,-25 25 1,25-25 0,-24 25 15,24-25-16,-25 25 1,25-25 0,-25 1 15,0-1 0,0 25-15,25-25-1,-24 0 1,24 0 31,-25 25-31</inkml:trace>
  <inkml:trace contextRef="#ctx0" brushRef="#br0" timeOffset="14973.65">4093 13990 0,'49'0'203,"-24"25"-187,0-25-1,25 24 1,24 1 0,0-25-1,-24 0-15,0 25 16,-1-25 0,1 0-1,24 25 1,-49-25 15,0 0-15,0 0-1,-1 0 1,1 0 0,0 0 30,-25 25 17,0-1-32,0 1 0,0 0-15,0 0 0,0 24-1,-25 1 1,0 0 0,-49 49-1,24-49 1,1-26-1,24 1 1,-49 25 0,49-50-1,-25 0 1,25 0 0,1 0 15,-1 0 0,0 0-15,0 0-1,25-25 79,25 25 0,0 0-79,0 0 1,-1 0 0,1 0-1,0 0 1,0 0 0,-25 25-1,25-25 1,24 25-1,-24-25 1,-25 24 0,25 1-1,0 0 1,-1 0 15,1 24-15,-25-24 15,25 0-15,-25 0-1,25 0 1,-25-1 0,0 1-1,25 50 1,-25-51-1,0 1 1,0 25 0,0-25-1,0-1 17,0 1-1,0 0 16,0 0 0,-25 0-16,0-25-31,25 24 15,-25-24 1,0 0 0,1 0-1,-1 0 1,-25 0 0,25 0-1,1 0 1,-1 0 15,-25 0-15,25-24-1,-24 24 1,49-25 0,-25 25-1,0-25 1,0 0 31,1 0-32,-1 1 17,25-1-1,-25 25 0,25-25-15,0 0-1,0 0 1,-25 1 31</inkml:trace>
  <inkml:trace contextRef="#ctx0" brushRef="#br0" timeOffset="16672.68">5259 14585 0,'24'0'188,"26"0"-173,0 50 1,74 24-1,-50-24 1,25 24 0,0-24-1,-49-1 1,74 51 0,-99-76-1,25 1 1,-26 0-1,26 49 1,-25-49 0,0 0-1,-1 0 1,51 74 0,-50-74-1,24 49 1,-49-49-1,25-25 17,-25 25-17,0 0 1</inkml:trace>
  <inkml:trace contextRef="#ctx0" brushRef="#br0" timeOffset="18210.77">6176 14486 0,'-24'0'32,"-1"0"15,0 0-32,0 25 1,25 0-1,-49-1 1,24 1 0,-25 25-1,25-1 1,1-24 0,-1 25-1,-25-25 1,25-1-1,0 1 1,1 0 0,-1 0-1,0 0 17,0-1-17,0-24 1,25 25-1,-24 0 17,-1 0-17,0 0 1,25-1 0,-50 1-1,26 0 1,-1 0-1,0 0 1,0-25-16,25 24 16,-25-24-1,1 25 1,24 0 0,-25-25-1,25 25 16</inkml:trace>
  <inkml:trace contextRef="#ctx0" brushRef="#br0" timeOffset="22008.47">7342 14188 0,'-25'0'16,"1"0"15,-1 0 0,0 0 1,0 0-1,0 0 16,1 0-32,-1 0 1,0 0 15,0 0-15,0 0 0,1 0-1,-1 0 16,0 0 1,0 0-1,25 25 156,0 25-187,0 24 32,25 1-32,0 24 15,0 25 1,-1 0 0,1 0-1,0-25 1,-25 0-1,25 75 1,-25-125 0,25 1-1,-25 49 1,0-49 0,0-25-1,0 0 16,0-1-31,0 26 16,0 0 15,0-26 1,24-24-1,1 0 16,25 0-16,-25 0-15,24 0-1,1 0-15,-1 0 16,1-24 15,49-1-15,25 0-1,-74 25 1,-1-25 0,1 25-1,0-25-15,-1 25 16,-24 0-1,25 0 1,24 0 0,-49 0-1,25 0 1,-26 0 0,51 0-1,-50 0 1,-1 0 31,1 0-32,0 0 17,0-24-17,0 24 1,-1 0 15,1 0 0,-25-25-31,25 25 16,0 0 46,-25-25 17,0 0-33,0-24-30,0-26 0,-25-24-16,0 24 15,-24 1 1,49-50 0,-50 50-1,-24-100 1,49 100 15,0 49-15,0-25-1,25 1-15,-25-1 16,25 25 0,0 0-1,-24 1 1,24-1 31,0 0 0,-25 25-16,0-25 0,0 25-15,0 0-1,25-25 1,-24 25 0,-1 0-1,0 0 1,0 0-1,0 0 1,-24 0 15,24 0 1,-25 0-32,25 0 31,1 0-16,-1 0 1,0 0 0,0 0-1,0 0 1,1 0 15,-1 0 0,0 0 1,0 0-17,0 0 1,1 0 15,-1 0-15,0 0 15,0 0 16,25-25-16</inkml:trace>
  <inkml:trace contextRef="#ctx0" brushRef="#br0" timeOffset="22956.15">9029 14784 0,'25'0'125,"24"0"-110,51 0-15,24 0 16,24 0 15,1 0-15,-50 0-1,25 0 1,-74 0 0,-25 0-1</inkml:trace>
  <inkml:trace contextRef="#ctx0" brushRef="#br0" timeOffset="23773.74">9252 15032 0,'25'0'31,"0"0"-16,0 0 1,24 0 0,26 0-1,-1 24 1,0-24 0,1 0-1,-26 0 1,1 0-1,0 0 1,-26 0 0</inkml:trace>
  <inkml:trace contextRef="#ctx0" brushRef="#br0" timeOffset="26198.46">10195 14163 0,'-25'25'16,"75"-25"124,24-25-124,50-24-16,-25 24 15,50-25 1,-50 26 0,0 24-1,25 0 1,-49 0 0,-50 0-1,24 24 1,-24 1-1,25 74 17,-25-74-17,-25 25 1,24 24 0,-24-49-1,0 25 1,0-1-1,0 51 1,0-51 0,0 1-1,-49 99 1,24-125 0,0 26-1,0 24 16,-24 1-15,-1-26 0,0-24-1,-98 74 1,98-49 0,-24-25-1,24 24 1,-74 1-1,74-25 1,26 0 0,-76 0-1,51-25 17,24 0-17,0 0 63,100 0 94,24 0-156,124-50-1,-49 0 1,-26 50 0,26-25-1,-75 25 1,25 0 0,50 0-1,-124 0 1,-1 25-1,1 0 1,-50 0 0,25-25-1,-25 25 32</inkml:trace>
  <inkml:trace contextRef="#ctx0" brushRef="#br0" timeOffset="29089.51">12080 14015 0,'0'24'406,"0"1"-391,0 0 17,0 0-32,0 0 15,0-1 1,0 1 0,0 25-1,25 49 16,-25-49-31,0-1 32,0 1-17,0 0-15,0-1 16,0-24 0,0 0-1,-25 0 1,25 24-1,0-24 17,0 25-17,0-26 17,0 1-17,0 0 32,0 0-16,0 0-15,0-1 15,0 1-15,0 0-1,0 0 1,0 0 15,0-1 1,0 1 14,25-25 48,-1 0-78,26 0-1,25 0 1,-1 0 0,0 0-1,1 0 1,24 0-16,-25 0 16,1-25-1,-1 25 1,50 0 15,-74 0-15,-1 0-1,26 0 1,-50 0 0,24 0-1,51 0 1,-76 0-1,1 0 1,0 0 0,0 0-1</inkml:trace>
  <inkml:trace contextRef="#ctx0" brushRef="#br0" timeOffset="31147.98">12725 14610 0,'0'25'78,"0"0"-47,0-1-15,0 1-1,0 25 1,0-25-1,0 24 1,0 26 0,-25-1-1,25-24 1,-50 49 0,50-50-1,0 1 1,0 0 15,0-26 94,0 1-78,0 0 0,0 0-32,0 0 17,0 0 30,0-1 188,-24 1-172,-1-25-46,25 25-17</inkml:trace>
  <inkml:trace contextRef="#ctx0" brushRef="#br0" timeOffset="36922.08">3522 16371 0,'25'-50'250,"-25"26"-235,25-1 1,0-25-1,-1 25 1,26-24 0,-50 24-1,50 0 1,-1-24 0,26 49-1,-26-25 1,26 25-1,-1 0 1,-24 0 0,-1 25-1,51 49 1,-51-24 0,1-26-1,-25 1 1,24 25-16,-24-50 15,25 49 17,-26 1-1,26 0-15,-50-1-1,50-24 1,-26 74-1,-24-49 1,25 0 0,-25-1-1,0 1-15,0 24 16,-25 1 0,25-26-1,-74 26 1,49-1 15,-24-49-15,-75 74-1,49-74 1,26-25 0,-26 25-1,-49-1 1,50-24-1,-1 0 1,1 0 0,49 0-1,0 0 1,25-24 0,-24 24-1,-1 0 1,74 0 93,-24 0-93,25 0-1,-1 0 1,26 0 0,-1 0-1,1 0 1,73 0 0,-73 0-1,-26 24 1,1-24-1,0 0 1,-1 0 0,1 25-1,-1-25 1,26 0 0,-26 0-1,1 0 1,25 0-1,-51 0 1,26 0 0,-25 0-1,24 0 1,1 0 0,-25 0-1,24 0 1,-24 0-1,0 0 17</inkml:trace>
  <inkml:trace contextRef="#ctx0" brushRef="#br0" timeOffset="38347.1">5730 15925 0,'-25'49'16,"25"-24"15,0 0-16,-25 0 1,25-1 0,0 1-1,0 0 1,-25 49-16,25-24 16,0 0-1,0-1 1,0 75-1,0-49 1,0-50 0,0 49-1,0 25 1,0-74 0,0 0-1,0 0 16,0-1 16,0 1-15,25-25-17,0 0 16,25 25-31,-1-25 16,1 0 0,0 0-1,-1 0 1,1 0 0,74 0-1,-99 0 1,24 0-1,-24 0 17,49 0-17,-24 0 1,-25 0 0,0 0-1,-1 0 1,1 0-1,25 0 1,-25 0 0,-1 0-1,1 0 1</inkml:trace>
  <inkml:trace contextRef="#ctx0" brushRef="#br0" timeOffset="39328.8">6201 16272 0,'-25'0'47,"1"74"-31,24-24-1,-25 24 1,0 26 0,0-26-1,0 50 1,25 0 0,0-74-1,-24-1 1,-1 26-1,25 24 1,-25-25 15,25-24-15,-25-1 0,25 1-1,-25-50 1,25 25-1,0 0 1</inkml:trace>
  <inkml:trace contextRef="#ctx0" brushRef="#br0" timeOffset="41056.03">7069 16594 0,'25'0'63,"0"0"-48,0 0-15,24 0 16,-24 0 0,25 0-1,24 0 1,25 0-1,1 0 1,98 0 0,-124 0-1,1 0 1,-50 0 0,-1 0-1,1 0 1,0 0 46,0 0-30,0 0-17,0 0-15,-1 0 16,1 0 15,0 0 0,0 0-15</inkml:trace>
  <inkml:trace contextRef="#ctx0" brushRef="#br0" timeOffset="41765.53">7590 16123 0</inkml:trace>
  <inkml:trace contextRef="#ctx0" brushRef="#br0" timeOffset="42492.05">7541 17190 0</inkml:trace>
  <inkml:trace contextRef="#ctx0" brushRef="#br0" timeOffset="45018.85">8781 16073 0,'0'-24'78,"25"24"-31,-1 0-32,26 0 1,24 0-16,1 0 15,-25 0 1,-1 0 0,1 0-1,-1 0 1,51 24 0,-76 1-1,1-25 1,25 50-1,-25-25 1,-1-25 15,-24 24-15,25 26 0,0-50-1,-25 25 1,0 0 15,0-1-15,0 1-1,0 0 1,0 0 0,0 0-1,-99 24 1,49-24 15,1 0-15,-26-25-1,26 0-15,-1 25 16,25-25 0,-24 0-1,-1 0 1,-25 0-1,51 0 1,-1 0 15,74 0 141,1 0-156,0 0-1,24 0-15,1 25 16,-26-1 0,26-24-1,-26 50 1,-24-25 0,49 0-1,-24-1 16,-50 1-15,25-25 0,-25 25-1,25 0 1,-1 0 0,1 24-1,-25-24 1,0 25-1,25-50 1,-25 24 0,0 1-1,0 0 1,0 0 0,0 0-1,0-1 16,0 1-15,0 0 0,0 0-1,0 0 1,-50-1 0,26 1-1,-1-25 1,-74 50-1,74-50 1,-25 0 0,1 0-1,-75 0 1,74 0 0,-24 0-1,-125-99 1,125 99-1,24-50 1,0 25 15,1 25-31,-1-25 16,25 1 0,1 24-1,-1-25 1</inkml:trace>
  <inkml:trace contextRef="#ctx0" brushRef="#br0" timeOffset="46471.88">10120 16297 0,'25'0'203,"50"0"-188,24 0 1,50 0 0,-25 0-1,-25 0-15,50 0 16,-50 0 0,-25 0-1,-24 0 1,-1 0-1,-24 0 17,0 0-1</inkml:trace>
  <inkml:trace contextRef="#ctx0" brushRef="#br0" timeOffset="47366.52">10269 16768 0,'50'0'78,"24"0"-78,-24 0 16,49 0-1,-25 0 1,26 0 0,-1 0-1,0 0 1,-25 0-1,1 0-15,-26 0 16,-24 0 0,0 0-1,0 0 1,0 0 15</inkml:trace>
  <inkml:trace contextRef="#ctx0" brushRef="#br0" timeOffset="48743.5">7590 16098 0</inkml:trace>
  <inkml:trace contextRef="#ctx0" brushRef="#br0" timeOffset="49080.74">7590 16098 0</inkml:trace>
  <inkml:trace contextRef="#ctx0" brushRef="#br0" timeOffset="50725.9">7565 17165 0</inkml:trace>
  <inkml:trace contextRef="#ctx0" brushRef="#br0" timeOffset="51021.12">7565 17165 0</inkml:trace>
  <inkml:trace contextRef="#ctx0" brushRef="#br0" timeOffset="61534.45">7888 7714 0,'-25'0'328,"0"0"-312,0 0 46,1 0 1,-1 0-32,0 0-15,0 25 15,0-25-15,1 0-1,-1 0 17,0 0 46,0 25 31,0 0-78,25-1 1,0 1-32,0 0 31,0 0-16,0 0 17,0-1-32,0 1 31,0 0-15,25 0-1,0 0 1,25 0-1,-26-25 17,1 24-32,0 1 31,25-25-15,-26 0-1,-24 25 1,25-25-1,0 0 1,0 25 0,0-25-1,-1 0 17,1 25-17,0-1 1,0 1 31,0-25-16,-25 25-15,25 0 15,-25 0-31,0-1 31,0 1-15,0 0-1,0 0 17,0 0-17,0-1 1,0 1-1,0 0 1,-25-25 109,0 25-94,0-25-15,-25 0 46,26 0-46,-26 0 0,25 0 15,0 0-15,1 0-1,-1 0 1,-25 0-1,25 0 1,1 0 0,-1 0 15,0 0-15,0 0 15,0-25 16,1 25-32,-1-25 63,25 0-78,0 1 16,0-26 15,25 50-15,-25-50 0,49 26-16,-24-1 15,0 0 1,0-25-1,24 50 17,1-74-17,-25 49 1,-1 0 0,1-24-1,0 24 1,0 0-1,-25-25 1,0 26 15,25-1-15,-25-25 0,24 25 15,-24 1-16,25-1 17,-25 0-1,0 0 0,0 0 32,0 1-16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79275" units="1/cm"/>
          <inkml:channelProperty channel="T" name="resolution" value="1" units="1/dev"/>
        </inkml:channelProperties>
      </inkml:inkSource>
      <inkml:timestamp xml:id="ts0" timeString="2021-01-14T11:55:14.43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8905 14560 0,'0'-24'265,"25"24"-249,-1 0-1,1 0 1,0 0 0,0 0-1,0 0 17,0 0-17,-1 0 16,1 0 16,0 0 0,0 0-31,0 0 31,-1 24 0,1-24-16,0 25-31,-25 0 31,25-25-15,-25 25-1,25-25 1,-25 25 0,0-1 15,0 1 16,0 0-16,0 0-15,0 0 30,0-1-14,0 1-32,-25-25 15,25 25 1,-25-25 0,0 25-1,0-25 1,25 25-1,-49-1 1,24 1 15,0-25-15,25 25-16,-25-25 31,1 25-15,24 0-1,-25-25 1,0 24 47,0-24-48,0 0 16,25 25 1,-25-25-17,1 0 17,-1 25-1,0-25-16,25 25 17,-25-25-1,50 0 125,0 0-156,24 0 16,-24 0-1,25 0 1,-25 0 0,24 0-1,1 0 1,0 0 0,24 0-1,0-25 1,-49 25-1,0 0 1,0 0 15,0 0-15,-1 0 15</inkml:trace>
  <inkml:trace contextRef="#ctx0" brushRef="#br0" timeOffset="3524.5">9947 14436 0,'-25'-24'78,"0"24"-47,0 0-15,0 0-1,1 0 64,-1 0-1,0 0-63,0 0 17,0 0-1,1 0 47,-1 0-31,0 0-32,25 24 1,-25 1 15,0 0-15,1 25 15,24-26 0,0 1-15,0 0 0,0 0-16,24-25 15,-24 49 17,25-49-17,50 50 1,-51-50-1,26 0 1,-25 25 0,0-25-1,-1 25 1,1-25 0,0 0-16,0 24 15,0-24 1,24 0-1,-24 50 1,25-50 0,-50 25-1,49 0 17,-24-25-17,-25 24 1,25-24-1,-25 25 1,25 0 0,-25 0 15,0 24-15,0-24-1,0 0 1,0 25-16,0-26 15,0 1 1,0 25 0,-25-50 15,-49 74-15,24-49-1,25-25 1,0 25-1,-24-25 1,-1 0 0,0 0-1,26 0 1,-1 0 0,-25-25 15,25 25 0,25-25-15,-24 25-16,24-25 15,-25 1 17,25-1-17,0-25 1,0 25-1,0 1 1,0-26 0,0 25-1,0-24 1,25 49 0,24-50-1,-49 25 1,25 25-1,-25-25 1,50 1 0,-26 24-1,-24-25 17,25 25-17,-25-25 1,25-25-1,0 50 1,-25-24 0,25-1-1,-25 0 1,24-25 0,-24 26-1,25-26 1,-25 25-1,0 0 1,0 1 0,25 24-1,-25-50 17,25 50-17,-25-25 1,0 0 15,0 1 16,0-1-16,-25 25 313,0 0-157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79275" units="1/cm"/>
          <inkml:channelProperty channel="T" name="resolution" value="1" units="1/dev"/>
        </inkml:channelProperties>
      </inkml:inkSource>
      <inkml:timestamp xml:id="ts0" timeString="2021-01-14T11:55:41.90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5581 8409 0,'25'-25'16,"0"25"15,24 0 0,-24 0-15,25 0 15,-26 0 1,1 0-17,0 0 16,0 25-15,0 0 15,24-1-15,-24 1 15,-25 0-15,25-25-1,-25 25-15,25 0 32,0-25-17,-25 24 17,0 1-17,24 0 1,-24 0 15,25 0-15,-25-1 15,25 1-15,0-25-1,-25 25 1,25 0-1,-25 0 17,24-1-17,1 1 32,0 0-31,-25 0-1,25-25 1,-25 25 0,0-1 15,25-24-15,-25 25-16,0 0 31,24-25-16,-24 25 1,0 0 0,25 0-16,-25 24 15,0-24 1,0 0 15,0 49-15,0-49-1,0 0 1,0 24 0,-25 1-1,25 0 1,-24-26 0,-1 1-1,0 0 16,25 0-31,-25 0 16,0-1 0,1-24-1,-1 25 17,-25 0-17,25 0 1,1-25-1,-1 0 1,0 25 0,0-25-1,0 0 48,-24 0-48,24 0 17,25 24-17,-25-24 1,0 0-16,0 0 16,25 25 15,-24-25-16,-1 0 1,0 0 0,0 0 46,0 0-46,1 0-1,-1 0 1,0 0 47,0 0-32,0 0-16,1 0 1,-1-25 15,0 25-15,25-24 0,-25 24 46,0 0-31,25-25-15,-24 0 62,24 0-62,0 0-1,-25 1-15,0-1 16,25 0 0,0 0-1,0 0 1,-25 1-1,25-26 1,-25 25 0,25 0-1,-24 1 1,24-1 0,0 0-1,-25 0 1,25 0-1,-25-24 1,25 24 0,0 0-1,0 0 1,0 1 0,0-1 15,0 0-16,0 0 1,0 0 15,0 0 32,0 1-48,0-1 1,0 0 0,0 0-1,0 0 1,0 1 0,0-1-1,0-25 1,25 25-1,-25 1 1,25-26 0,-1 25-1,-24 0 1,25 1 15,-25-1-15,25 0-1,0 0 1,0 0 0,-25 1-1,24 24 1,1-25 0,0 25-1,0-25 1,-25 0 15,25 0-31,-1 1 31,1 24-15,-25-25 0,25 0-1,0 25 1,0 0-1,-1 0 17,1 0-1,0 0 16,0 0 0,0 0-16,-25 25 0,24 0 16,-24-1 16,0 1-17,0 0-14</inkml:trace>
  <inkml:trace contextRef="#ctx0" brushRef="#br0" timeOffset="9982.1">8161 9748 0,'0'-25'125,"-25"1"-109,0 24 15,0-25-15,1 0-1,-26 25 1,0 0 0,25 0 15,1 0 0,-1 0 16,0 0-16,0 0 125,25 25-140,0 0 15,0 24-15,0-24 15,0 25 0,0-26-15,0 1 15,0 0 1,25-25-17,-25 25 1,25-25-1,-25 25 17,25-25-1,-25 24-15,0 1 30,24 0-30,-24 0 31,25-25-31,0 25-1,0 0 16,-25-1 1,25-24-17,-25 25 32,25 0 0,-25 0-16,0 0-15,0-1 0,0 1 15,0 0 16,0 0-32,0 0 17,0-1-1,0 1 0,0 0-15,0 0 31,0 0-16,0-1 16,-25 1-47,-25-25 31,25 25-15,0-25-1,1 0 1,-26 25-1,0-25 1,26 0 0,-1 0 15,0 0-31,0 0 16,0 0-16,-24-25 31,24 0 0,0 25-15,25-25 62,0 1-47,0-26-15,0 25-1,50-24-15,-25-1 16,-1 0 15,26 26-15,0-51-1,-26 50 1,1 1 0,0 24-1,0-25-15,0 0 16,-1 0 15,1 0-15,0 25 15,-25-25-15,25 25-16,-25-24 15,50-1 1,-26 0 15,26-49-15,0 49-1,-50 0 1,24 0 0,1 0-16,0 25 31,-25-24-15,25 24 15,-25-25-16</inkml:trace>
  <inkml:trace contextRef="#ctx0" brushRef="#br0" timeOffset="13689.74">8806 9748 0,'0'25'203,"-25"-25"-187,-50 25 0,26 24-1,24-49 1,-25 25-1,26 0 1,-1-25 0,0 0-1,0 0 1,25 25 0,-25-25 15,1 0 0,24 25 0,-25-25-15,25 24 0,-25 1-1,25 0 16,-25 0-15,25 0 0,0 0-1,0-1 1,-25 1 0,25 50-1,0-51 1,0 26-1,0-25 1,0 24 0,0-24-1,0 0 1,25 49 0,0-49 15,-25 0-16,25-25 1,-25 25 0,49 0-1,-49-1 1,50-24 0,-50 25-1,25-25 1,24 25-1,1-25 1,0 0 0,-50 25-1,49-25 1,-24 0 0,0 0 15,0 0 0,-1 0-15,1 0 46,-25-25-31,0 0-15,25-24 0,-25 24-16,0 0 15,0 0 1,0 0 15,0 1-15,0-1-1,0 0 1,0 0 0,0 0-1,0 1 1,0-26 0,25 0-1,-25 1 1,0 24-1,0 0 1,25-49 0,-25 49-1,24 0 17,-24 0-17,0 0 1,0 1-1,0-1 79,0 0 16,0 0-48,-24 25 1,24-25-48,-25 25 32,0 0 47,0 0-63,0 0 16,1 0 62,24-24 16,-25 24-109,25-25 78,0 0-47,0 0-1</inkml:trace>
  <inkml:trace contextRef="#ctx0" brushRef="#br0" timeOffset="22374.91">3870 13568 0,'-25'0'250,"0"0"-234,0 0-1,-24 0 1,24 0 0,0 0-1,0 0 1,-25 0 0,26 0-1,-1-25 1,0 25-1,0 0 32,0 0 16,1 0-16,24 25-16,-25-25-15,25 25 30,0 0-30,0 0 0,0 24-1,0 1 1,0-25 15,0-1-15,0 1 15,0 0-15,0 0 46,0 0-15,0-1-16,0 1-15,0 0 0,0 0-16,0 0 31,25-1-16,-25 1 1,49 0 0,-24 0-1,0-25 1,0 25 0,24-1-1,-24-24 1,0 25-1,49 0 1,-24 0 0,-25-25-1,0 25 1,24-1-16,-24 1 47,25 0-32,-1 0 1,-24 0 0,0 0-1,0-1 17,-1 1-17,-24 25 16,0-25 1,0 24-17,25-24-15,-25 0 16,0 24 0,0-24 15,0 25-16,0-1 1,0-24 0,0 0-1,0 25 1,0-26 0,-25-24-1,1 50-15,-1-50 16,0 25-1,0-25 1,-24 25 0,24-25-1,0 24 1,0-24 15,0 0-15,1 0 15,-26 0-15,25 0-1,0 0 1,1 0 0,-1 0-1,-25-24 1,25 24-1,0-25 1,1 0 0,24 0 15,0 0-31,-25 25 16,25-24 15,0-1-16,0-50 1,0 51 0,0-1-1,0 0 1,0-49 0,0 24-1,0 25 1,0-49-1,25 24 1,-25 1 0,24 24-1,-24-25 1,0 25 0,25 0 15,0 1-16,-25-1 1,0 0 0,25 0-1,-25 0 1,0 1 0,25-26-1,0 0 1,-25 26-1,0-1 1,0 0 0,24 0-1,1-24 1,-25 24 15,0-25-15,25 25-1,-25 1 1,0-26 0,25 0-1,-25 26 1,0-1 0,0 0 15,0 0 0,0 0 32,0 1-48,0-1 1,0 0 31</inkml:trace>
  <inkml:trace contextRef="#ctx0" brushRef="#br0" timeOffset="23243.53">4440 14238 0,'0'25'15,"25"-25"1,0 24 15,-1-24-15,26 25 0,0 0-1,-1 0 1,1 0-1,24 0 1,-24-1 0,49 26-1,-24 0 1,-51-26 0,76 51-1,-76-50 1,1-1 15,0-24 16,-25 25-31,25-25-16,-25 25 31</inkml:trace>
  <inkml:trace contextRef="#ctx0" brushRef="#br0" timeOffset="24722.59">5135 13990 0,'-25'0'16,"25"25"15,-25 24-16,0-24 1,0 0 0,1 24-1,-51 51 1,26-51 0,24-24-1,-50 25 1,50-25-1,1 24 1,-26-24 0,50 0-1,-50 0 1,50-1 0,-24 1 15,-1 25-16,0-25 1,0-1 0,25 1-1,-25-25 1,25 25 0,-24 0-1,24 0 16,-25-25-15,25 24-16,-25-24 16,25 25-1,0 0 17,0 0-17</inkml:trace>
  <inkml:trace contextRef="#ctx0" brushRef="#br0" timeOffset="26973.02">5556 13891 0,'50'-25'203,"-50"0"-203,49 0 16,-24 0 0,0 1-1,25-1 1,-1-50 15,26 26-15,-26 24-1,1 25 1,-25 0 0,0-25-1,24 25 1,-24 0 0,25 0-1,-26 0 1,26 0-1,0 0 17,-26 25-1,26-25-15,-50 25-1,25-25 1,-25 25 15,25-1-31,-25 1 31,24-25-15,-24 25 0,0 25-1,0-26 16,0 1-15,0 0 0,0 0-16,0 24 31,0-24 0,0 0-15,0 0-1,0 0 1,0-1 0,0 1-1,0 0 1,0 0 0,0 0-1,-49-1 1,24 1 15,-25 0-31,26 0 16,-1 0-1,-25-25 1,1 0 15,24 0-15,0 0-1,0 0 1,0 0 0,1 0-1,-1 0 17,0 0-17,0 0 16,25 24 188,0 26-203,0 0-1,0-25 17,0-1-32,0 1 15,0 25 1</inkml:trace>
  <inkml:trace contextRef="#ctx0" brushRef="#br0" timeOffset="28377.03">5953 15156 0</inkml:trace>
  <inkml:trace contextRef="#ctx0" brushRef="#br0" timeOffset="28681.24">5953 15156 0</inkml:trace>
  <inkml:trace contextRef="#ctx0" brushRef="#br0" timeOffset="28869.37">5953 15156 0</inkml:trace>
  <inkml:trace contextRef="#ctx0" brushRef="#br0" timeOffset="30123.27">7144 13990 0,'25'0'78,"-1"0"-63,1 0 1,0 0-16,25 0 16,-1 0-1,1 0 1,-1 0 0,125 0-1,-124 0 16,-1 0-15,1 0 0,-25 0-16,-1 0 15,1 0 1,0 0 46</inkml:trace>
  <inkml:trace contextRef="#ctx0" brushRef="#br0" timeOffset="30904.82">6921 14362 0,'0'25'31,"24"-25"-31,1 0 16,50 0-1,-1 0 1,0 0 0,26 25-1,24-25 1,24 24 0,1-24-1,-99 0 1,-25 0-1,-1 0 1</inkml:trace>
  <inkml:trace contextRef="#ctx0" brushRef="#br0" timeOffset="33743.83">8855 13568 0,'-25'0'62,"1"0"-46,-1 0 15,0 25-15,25 0-1,-25-25 1,-49 74-1,74-49 1,-25 0 0,-25 24-1,-24 100 1,24-74 0,26-1 15,-26-24-16,25 74 1,0-50 0,1-24-1,24 99 1,0-125 0,-25 26-1,25-25 1,0 0-16,0-1 15,0 1 17,0 0-17,0 0 1,25 24 0,24 1 15,-24-25-16,25 0 1,-26-1 0,26 1-1,-25 0 1,0 0 0,-1-25-1,26 25 1,-25-25-1,0 0 1,24 0-16,-24 0 16,25 0-1,-26 0 1,76 0 15,-51 0 0,-24 0 1,0-25 15,-25 0-32,25-25 1,-25 1-16,25-1 15,-25 25 1,24 1 0,-24-26-1,0-24 1,25 24 0,-25 25 15,0 0-16,0 1 1,0-1 0,0 0-1,0 0 17,0 0-17,0 1 16,0-1 1,-25 25-32,25-25 15,-24 25 1,-1-25 0,0 25-1,-25 0 16,25 0-15,1-25 0,-1 25-1,-25-25 1,25 25 0,1-24-1,-26 24 1,25 0-1,0-25 1,1 25 0,-1 0-1,25-25 1,-25 25 0,0 0-1,0 0 16,1 0-15,-1 0 0,0 0-1,0 0 1,0 0 31</inkml:trace>
  <inkml:trace contextRef="#ctx0" brushRef="#br0" timeOffset="35455.07">9451 13543 0,'24'0'16,"-24"25"15,0 0-15,0 25-16,0-1 16,0 26-1,0-26 16,0 100-15,0-50 0,25 0-1,-25-24 1,0 49 0,25-50-1,-25 1 1,0-1-1,0-49 1,0 25 0,0-26-1,0 1 1,0 0 31,25-25-32,0 0 48,-1 0-63,1 0 16,25 0-1,-1-25 1,1 0-1,0 25 1,24-24 0,50-26-1,-25 50 1,-24-25 0,-1 25-1,-24 0 16,-1 0-15,-24 0 0,25 0-1,-25 0 1,-1 0 15,1 0-15,0 0-1,0 0 17,0 0-1,-1 0-15</inkml:trace>
  <inkml:trace contextRef="#ctx0" brushRef="#br0" timeOffset="37425.47">10120 14536 0,'0'49'16,"0"-24"15,0 0 156,0 0-171,0-1 0,0 1-1,0 0 1,0 0-1,-24 24 1,24-24 15,-25-50 157,25 1 62,0-1-235,0 0 1,0-25 0,0 1-1,-25-26 1,25-24 0,0-75-1,0 100 1,0 24-1,0-24 1,0 49 0,0 0-1,0 1 1,0-1 0</inkml:trace>
  <inkml:trace contextRef="#ctx0" brushRef="#br0" timeOffset="41416.3">3597 15528 0,'-25'0'266,"0"25"-250,-25-1-1,-24 26 1,24-25-1,1 24 1,-1-49 0,25 50-1,1-50 1,-26 50 0,0-26-1,50 1 1,-74 99-1,49-74 1,-24-1 0,24 51-1,0-51-15,0 26 16,25-26 0,0 1 15,-25 49-16,25-49 1,0-25 0,0 49-1,25-49 1,0 0 0,0 24-1,74 26 1,-25-26-1,1-49 1,74 50 0,-75-50-1,-24 0 1,24 0 0,25 0 15,-74 0-16,25-25 1,74 0 0,-99 25-1,-1-25 1,26 1 15,-25 24-15,-25-25-1,25-25 1,-1 1 0,-24-1-1,0 0 1,0-74 0,0 75-1,0-1 1,-49 0 15,-1-24-15,25 49-1,1 0 1,-51 1 0,75-1-1,-25 0 1,-24 25-1,24-25-15,-25 0 16,1 25 0,24-24-1,-74-1 1,49 25 0,25-25-1,-49 25 16,49 0 1,0 0-1,0 0-15,1 0-1,-1 0 1,0 0-1,0 0 1,0 0 0,-24 0-1,24 0 1,0 0 15,0 0-31,1 0 47,24 25-16,-25-25 16</inkml:trace>
  <inkml:trace contextRef="#ctx0" brushRef="#br0" timeOffset="42920.37">4316 15751 0,'25'0'78,"-25"25"-47,0 0-15,0 24 0,0-24-16,0 25 15,0-26 1,0 51 0,0-1-1,0 25 1,0 1-1,0 24 1,0-99 0,0-1-1,0 1 1,0 0 15,25-25 110,-1 0-126,1 0 1,25 0 0,-1 0-1,199 0 1,-74-25 0,-25 0-1,74 25 16,100 0-15,-249 0 0,0 0-1,-24 0 1,-25 0 0,0 0-1</inkml:trace>
  <inkml:trace contextRef="#ctx0" brushRef="#br0" timeOffset="44229.3">4936 15974 0,'0'25'31,"0"25"0,0-26-15,0 26-16,0-25 16,0 49-1,0 1 1,0-1-1,0 1 1,0-1 0,0 0-16,0-24 15,0 0 1,-25-1 0,25 50-1,0-74 16,-24 25-15,24 24 0,-25-24-1,25-25 1,0-1 0,0 1-1,0 0 16,0 0-15</inkml:trace>
  <inkml:trace contextRef="#ctx0" brushRef="#br0" timeOffset="45528.23">6474 16222 0,'25'0'78,"24"0"-47,1 0-15,24 0-16,26-25 15,24 1 1,74 24-1,-24-25 1,-1 25 0,-73 0-1,-26 0-15,-24-25 16,-26 25 0,1 0 30,0 0-30</inkml:trace>
  <inkml:trace contextRef="#ctx0" brushRef="#br0" timeOffset="46617">7069 15553 0</inkml:trace>
  <inkml:trace contextRef="#ctx0" brushRef="#br0" timeOffset="47405.56">7069 16768 0</inkml:trace>
  <inkml:trace contextRef="#ctx0" brushRef="#br0" timeOffset="51138.22">8855 15751 0,'-25'-25'47,"-24"25"-16,24 0-15,-25 0-1,1 0-15,-26 0 16,-49 0 0,50 0-1,-50 0 1,50 50-1,-1-25 1,1 24 0,49-49-1,0 0 1,25 25 0,-50 49-1,1-49 1,49 0 15,-50 25-15,50-1-1,0-24 1,-25 0 0,1 74-1,24-49 1,24-1-1,-24-24 1,25 0 0,0 0-1,25 24 1,24 1 0,1-50-1,-51 25 16,26 0-15,74-1 0,-99 1-1,0 0 1,49-25 0,-49 25-1,0 0 1,24-1-1,-24-24 1,0 0 0,-25 25-1,25 0-15,-1-25 47,-24 25-16,25-25 1,-25 25-17,0-1 1,0 1 0,0 0-1,0 0 16,-25 0-15,1-1 0,-1-24-16,0 0 15,0 25 1,0 0 0,1-25-1,-26 25 16,25 0-15,0-25 0,1 24-1,-1-24 1,0 0 0,-25 0-1,26 0 1,-1 0-1,0 0 1,-25 0 0,26 0-1,-1 0 17,0 0-1,0-24-16,25-26 1,-25 25 0,0 0-1,25-24 1,-24-1 0,24 25-1,0 1 1,0-26-1,0-49 1,0 74 0,0 0-1,24-24 1,1 24 0,0 0-1,0 0 1,49-24 15,-49 24-15,25-25-1,-25 0 1,24 1 0,1-1-1,-25 25 1,24-24-1,1-1 1,-25 50 0,24-49-1,-24 24 1,0 25 0,-25-25-1,25 25 16,-25-25-15,24 25 0,-24-25-1,25 25 1,-25-24 0,0-1-1,0 0-15,25 25 16,-25-25-1,0 0 17,25 25-1,-25-24-15,25-1-1,-25 0 32,24 25 0</inkml:trace>
  <inkml:trace contextRef="#ctx0" brushRef="#br0" timeOffset="52338.07">9153 16173 0,'0'24'15,"25"-24"17,0 0 30,-1 0-31,51 0-31,-26 0 16,1 0 0,24 0-1,-24-24 16,99 24-15,-100 0 0,1 0-1,49 0 1,-74 0 0</inkml:trace>
  <inkml:trace contextRef="#ctx0" brushRef="#br0" timeOffset="53418.84">9153 16570 0,'25'0'31,"0"0"-15,24 0 0,1 0-1,24 0 1,1 0-16,-26 0 31,26 0-15,-1 0-1,25 0 1,-49 0 0,-25 0-1,24 0 1,-24 0-1</inkml:trace>
  <inkml:trace contextRef="#ctx0" brushRef="#br0" timeOffset="55481.3">7045 15553 0,'0'24'172,"24"-24"-157,1 25 1,0-25 0,0 0 15,-50 0 375,0 0-297</inkml:trace>
  <inkml:trace contextRef="#ctx0" brushRef="#br0" timeOffset="57579.8">7094 16818 0,'0'24'328,"25"-24"156</inkml:trace>
  <inkml:trace contextRef="#ctx0" brushRef="#br0" timeOffset="68650.49">11038 15726 0,'25'0'15,"-25"-25"16,0 1 1,0-1-17,0 0 1,0 0 0,-25-24 15,25 24-31,-25 0 31,25 0-15,-25 0-1,25 1 1,-24 24 31,-1 0-16,0 0 0,0 0-15,0 0 15,1 0-15,-1 24 15,0-24-15,0 0-1,25 25 1,-25-25 15,1 25 0,-1-25-31,0 25 32,25 0-17,-25-25 17,25 24-32,0 1 62,-25-25-46,1 25 15,24 0 0,0 0-15,0-1 15,0 1-15,0 0-1,0 0 1,0 0 0,0-1-1,0 1 1,24-25-1,-24 25 1,25 0 0,0 0-1,0-25 17,0 24-32,-1-24 31,-24 25 0,25-25-15,-25 25-1,25 0 1,0-25 0,-25 25 15,25-1-31,-25 1 15,24-25 17,-24 25-17,25 0 1,0-25 0,-25 25-1,25-1 1,-25 1-1,0 0 1,25 0 0,-25 0-16,0-1 15,24 1 1,-24 0 0,25 0-1,-25 0 32,0 0-31,0-1-16,25-24 15,-25 25 1,0 0 0,0 25-1,0-26 1,0 1-1,0 25 1,0-1 0,0-24 15,-25-25-15,0 25-1,1-25 16,24 25-15,-25-25 0,0 0-1,0 0 1,0 0 0,-24 0-1,24 0 1,-25 0 15,26 0 0,-1 0-15,0-25 15,25 0 0,-25 25-15,0 0 15,25-25-15,0 1 0,0-1-1,0 0 1,25-74-1,0 49 1,0 1 0,24-1-1,26-99 1,-50 75 0,24-1-1,-24 1-15,25-25 16,-26 49 15,1-24-15,25-26-1,-25 76 1,-25-1 0,0 0-1,0 0 16,0 0-15,24 1 0,-24-1 15,0 0 16,25 25-32</inkml:trace>
  <inkml:trace contextRef="#ctx0" brushRef="#br0" timeOffset="73574">6375 7441 0,'0'-24'62,"0"-1"-15,0 0-16,-25 25 1,0-25-17,0 25 16,1 0 32,-1 0-1,0 0-30,25 25-17,0 0 32,-25-25-31,0 0 46,25 25-30,-24-25 30,24 24-46,0 1 31,-25-25-47,25 25 31,0 25 0,-25-50-15,25 24-1,0 1 17,0 0-17,0 0 32,25 0 0,-25-1 0,25-24-32,-25 25 1,24-25 0,-24 25-1,25-25 1,-25 25 0,25-25-1,-25 25-15,25-1 16,-25 1-1,25 0 17,-1 25-17,-24-26 1,25-24 0,-25 25-1,0 25 1,0-25-1,0 0 17,0-1-17,0 1 1,0 0 0,0 0 15,0 0 0,0-1 0,0 1 16,-25-25-47,1 0 31,-1 0-15,25 25 0,-25-25-1,0 0 1,0 0 31,1 0-32,-1 0 17,0 0 15,0-25 31,0 25-63,25-25 1,0 1 0,0-1 15,0 0-31,0-25 31,0 26 0,0-1-15,0 0 0,0 0-1,0-49 1,0 49-1,25-50 1,0 75 0,-25-24-1,25-1 1,-25 0 0,0 0 15,25 25-16,-25-25 32,24 25-31,1 0 15,-25-24-15,25 24-1,-25-25 17,25 25-17,-25-25 1,25 25-16,-1-25 31,1 25 16,-25-25-31,25 25-1,-25-24 1,25-1 0,0 25-1,-25-25 1,24 25 46,-24-25-30</inkml:trace>
  <inkml:trace contextRef="#ctx0" brushRef="#br0" timeOffset="128773.53">12353 16123 0</inkml:trace>
  <inkml:trace contextRef="#ctx0" brushRef="#br0" timeOffset="128954.66">12353 16123 0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ABF47-D9DB-4CD9-AA30-182FF520C6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12CFDB-FD53-415F-9458-07C6D6206C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147A8-CA17-4807-8FC2-77C72116D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B11A9-1110-4AF9-8EDE-F2CC1778A6FB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8CEE8-DAFD-4155-BD43-D1A32C59C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831CED-B951-40B5-BA9D-DC659F047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9CA39-18AE-459C-9051-1AAEA586D3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488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28455-9BFF-4417-A3E8-7FC82B1AE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852275-D638-4BC7-9615-BFAECD18CA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ED1564-2CEB-419B-B018-12394049A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B11A9-1110-4AF9-8EDE-F2CC1778A6FB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BBAB6C-8E13-4B40-80A1-E22F1965C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3DDFCC-B5C4-4CD7-93F1-9631F443E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9CA39-18AE-459C-9051-1AAEA586D3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158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14675E-7620-4332-B820-6E7E0607A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BC2858-1B8F-4875-AEA2-306CEBEC2A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6C5F55-7612-4FBB-8082-E11C77D29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B11A9-1110-4AF9-8EDE-F2CC1778A6FB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B0B40F-4650-40A3-AA67-095483D9D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214809-EC49-4731-A24B-34F2C81ED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9CA39-18AE-459C-9051-1AAEA586D3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049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A5373-FAE3-47FD-880E-4074DF675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2B3276-0C22-4782-9982-D6B691261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CC315E-C745-4432-8776-9C967300F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B11A9-1110-4AF9-8EDE-F2CC1778A6FB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582110-63B6-473D-92DF-021FC8EE5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62E750-D96E-4E36-8BDD-3E06962C8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9CA39-18AE-459C-9051-1AAEA586D3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1897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1CD73-FE86-40D8-9FBF-A0963BD44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3FA491-DA17-44F0-9933-D664191862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8BB64D-3226-476D-A776-D88957750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B11A9-1110-4AF9-8EDE-F2CC1778A6FB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FE00D-CD20-47EB-8336-6EE42751A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65BB6-E22B-43C1-AF60-A503F9515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9CA39-18AE-459C-9051-1AAEA586D3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4029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EF405-5607-4883-9B24-ABF5974F7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4575D4-BFCC-442A-8B8F-55571F0B97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53B9C0-5DFC-4EA1-A9B1-90FD8C372B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616EF6-5D33-4937-88FB-3A02267CE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B11A9-1110-4AF9-8EDE-F2CC1778A6FB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BB6FD3-F205-4C17-A700-E088A63A1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5E0B17-7E4C-4556-98DE-59D74F4B3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9CA39-18AE-459C-9051-1AAEA586D3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89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9A0D4-10B9-482D-A62B-3A619706E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DD234E-58F2-4196-B7BF-E68561A9AD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C777D2-1223-464E-B5D6-BAFB9A5EFB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C245FD-DE85-45D8-B7E2-4ACE61E893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51BD29-69AE-448F-9CF2-29995004D2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5379F3-A86C-4A2E-AC38-F76645689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B11A9-1110-4AF9-8EDE-F2CC1778A6FB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DD8BF4-7600-4215-A48A-E39F4F8D9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88E44D-E826-4AD2-997A-9FE430400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9CA39-18AE-459C-9051-1AAEA586D3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3640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11A45-FC4B-4A79-93EF-5C169331D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B98BCD-CEF8-438F-BD0A-4CE9BC05F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B11A9-1110-4AF9-8EDE-F2CC1778A6FB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5BF4C4-1AA8-4359-9A98-520AD0E7C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06CB1F-775E-4A84-AEAD-7D9723E5D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9CA39-18AE-459C-9051-1AAEA586D3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666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A2BB8C-D441-4B98-9CC3-FACD3D0F8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B11A9-1110-4AF9-8EDE-F2CC1778A6FB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EDF939-D220-4F36-A956-932A90EA4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E03F86-C0C1-4963-9115-5F46DE537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9CA39-18AE-459C-9051-1AAEA586D3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064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2FCD9-FDDE-4001-83C1-BC962B115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E72F04-DEF2-4F83-9A82-A93BFB33B8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F3C034-DD80-49C0-BF0A-28C469C193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F0C201-0F92-440C-8E74-1112D8CA9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B11A9-1110-4AF9-8EDE-F2CC1778A6FB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229CE4-A356-48BD-B32C-9343A693E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5574E6-5FCD-4A46-B95F-B878F5DE6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9CA39-18AE-459C-9051-1AAEA586D3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378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7D7CF-2E21-48A8-8661-91D7F7426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50D136-435A-4FA8-B0C8-04BBB6D2F1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3D4FCC-0B70-4DCA-8592-0DE58598E0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4D5A4C-4E3F-4621-B650-ED26EE008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B11A9-1110-4AF9-8EDE-F2CC1778A6FB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2B0BDB-297D-401B-B285-D68305149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8BAC93-9ED4-4AB2-BA53-634C12AAC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9CA39-18AE-459C-9051-1AAEA586D3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695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9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4CFDC7-9052-4206-8883-295075778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A9D626-75F6-4B15-8718-4F63916C01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7CDCA-E44A-4C87-AC07-315EEE1817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B11A9-1110-4AF9-8EDE-F2CC1778A6FB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8972C2-C7D0-4D43-BD57-770912F45D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4C83D9-C14C-4518-ACA8-01E2CE50C1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9CA39-18AE-459C-9051-1AAEA586D3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131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emf"/><Relationship Id="rId4" Type="http://schemas.openxmlformats.org/officeDocument/2006/relationships/customXml" Target="../ink/ink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7.e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9ABBCB9-8439-45A5-91DE-8A945D1820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6779" y="342386"/>
            <a:ext cx="3852707" cy="537136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33116CC-0E17-4F79-9D19-F5EBAA8B36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4032" y="342386"/>
            <a:ext cx="3855584" cy="537136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BC16C7E-DF7A-4B26-B8DA-91117CF862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4930" y="342387"/>
            <a:ext cx="3811938" cy="5371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687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1D97D12-161E-4F97-B624-1D6781698B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583" y="560876"/>
            <a:ext cx="3590925" cy="3905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3B0F98F-F857-4C54-BF91-DD1AA14716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262" y="1811214"/>
            <a:ext cx="3590925" cy="303153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A985690-18FE-4DBA-A893-439EAE8730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5929" y="1835831"/>
            <a:ext cx="3590925" cy="291648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0D248FC-3F49-4692-962F-F538A200576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86236" y="1855295"/>
            <a:ext cx="3345908" cy="2916487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D6E53F85-966E-4213-91E6-52C102320F08}"/>
                  </a:ext>
                </a:extLst>
              </p14:cNvPr>
              <p14:cNvContentPartPr/>
              <p14:nvPr/>
            </p14:nvContentPartPr>
            <p14:xfrm>
              <a:off x="1267920" y="2250360"/>
              <a:ext cx="3545640" cy="402768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D6E53F85-966E-4213-91E6-52C102320F08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258560" y="2241000"/>
                <a:ext cx="3564360" cy="4046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9759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96D6CB5-63FA-4FE9-BF0D-32DA99A9E3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534" y="574284"/>
            <a:ext cx="2886075" cy="47625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274213B-0CBB-4E97-80EA-DA1057FBB6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3008916" y="108981"/>
            <a:ext cx="5315862" cy="7573283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429A6AA8-EC0E-4971-9951-96C991895292}"/>
                  </a:ext>
                </a:extLst>
              </p14:cNvPr>
              <p14:cNvContentPartPr/>
              <p14:nvPr/>
            </p14:nvContentPartPr>
            <p14:xfrm>
              <a:off x="3187800" y="5179320"/>
              <a:ext cx="482760" cy="35748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429A6AA8-EC0E-4971-9951-96C99189529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178440" y="5169960"/>
                <a:ext cx="501480" cy="376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66764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C6D0804-6D03-4EF8-987C-30B6BD1077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635" y="537063"/>
            <a:ext cx="3619500" cy="4381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1274061-8FB7-4B7D-9031-3207964F44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634" y="1714720"/>
            <a:ext cx="3310303" cy="303444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A1D8186-F259-4199-A2BF-3CB00B3868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91195" y="1714720"/>
            <a:ext cx="3454471" cy="313863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FD25288-4E96-455E-B9F0-743DF4B7B1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12503" y="1714720"/>
            <a:ext cx="3205131" cy="3034444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B22215DE-A592-44AA-8513-FD1DE31A3DC4}"/>
                  </a:ext>
                </a:extLst>
              </p14:cNvPr>
              <p14:cNvContentPartPr/>
              <p14:nvPr/>
            </p14:nvContentPartPr>
            <p14:xfrm>
              <a:off x="1035720" y="2643120"/>
              <a:ext cx="3411720" cy="353664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B22215DE-A592-44AA-8513-FD1DE31A3DC4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26360" y="2633760"/>
                <a:ext cx="3430440" cy="3555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30705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CAF27A-9640-4EFF-9A3D-2AEA7E2E6B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7000356" y="424750"/>
            <a:ext cx="4467956" cy="5711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C4E21F9-AFA8-4D17-8A55-48D3D1DEE8F3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75431" y="333813"/>
            <a:ext cx="2677257" cy="601071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CCDB76-5780-4168-AA57-0942726D0A67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3546964" y="339382"/>
            <a:ext cx="2549036" cy="5892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270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Sheila Spooner</dc:creator>
  <cp:lastModifiedBy>Sheila Spooner</cp:lastModifiedBy>
  <cp:revision>5</cp:revision>
  <dcterms:created xsi:type="dcterms:W3CDTF">2021-01-14T11:13:22Z</dcterms:created>
  <dcterms:modified xsi:type="dcterms:W3CDTF">2021-01-14T11:58:07Z</dcterms:modified>
</cp:coreProperties>
</file>