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73" r:id="rId4"/>
    <p:sldId id="274" r:id="rId5"/>
    <p:sldId id="271" r:id="rId6"/>
    <p:sldId id="268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20T16:13:44.99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2778 4961 0,'50'0'125,"74"0"-125,49 0 16,1-25-1,24 25 1,-24-25 0,0 25-1,-50-24 1,25 24-1,-50 0-15,-25 0 16,1 0 0,-1 0-1,-49 0 1,74 0 0,-74 0 15,0 0-16,-1 0-15,1 24 32,25-24-17,49 0 1,-49 25 0,-1-25-1,26 25 1,-1-25-1,-24 25 1,-1-25 0,-24 25-1,25-25 1,-1 24 15,-24 1-15,25 0-1,-25 0 1,-1-25 15,51 25-15,-26-1 0,26-24-1,-1 50 1,-24-25-1,-1-25 1,1 49 0,-25-49-1,-25 25 1,25-25 0,24 25-1,-24 0 16,0-25-15,0 25 0,0-25-1,24 0 1,-24 24 0,0 1-1,24-25 1,-49 25-1,75 0 1,-50 0 0,-1-25 15,-24 24-31,25 26 31,0-50-15,-25 50-1,25-26-15,0 1 32,-25 0-17,0 0 1,24 24 0,-24-24-1,25 0 1,0 0-1,-25 0-15,0 0 16,25-1 0,-25 1-1,25 25 1,-25-25 15,0-1-15,0 26-1,0 24 1,-25-49 15,0 50-15,0-51 0,0 1-1,1 0 1,-1-25-1,-25 25 1,1-25 0,-1 0-1,0 0 1,26 0 0,-26 0-1,25 0 1,-24 0 15,24 0-15,-25 0-1,25 0 1,1 0 0,-1 0-1,0 0 1,0 0-1,0 0 1,-24 0 0,24 0-1,0 0 1,0 0 0,0 25-16,1-25 15,-1 0 1,0 0 15,-49 0-15,24 24-1,0-24 1,-24 0 0,0 0-1,24 0 1,25 0-1,-49 0 1,49 0 15,-25 0-15,26 0 0,-1 0-1,0 0 1,-49 0-1,24 0 1,25 0 15,0 0-15,-49 0-16,49 0 16,0 0-1,-24 0 1,-26 0-1,50 0 1,-49 0 0,49 0-1,0 0 329,-24 0-328,24 0-1,0 0 1,-24 0 0,24 0-1,0 0 1,0 0-1,0 0 1,1 0 0,-1 0-1,-25 0 1,25-24 0,-24 24-1,24 0 1,0 0-1,-24 0-15,24 0 47,0 0-31,0-25 0,-24 25-1,24 0 1,0-25-1,0 25 1,0 0 0,0-25-1,-49 25 1,49 0 0,0 0-1,-24 0 1,-1 0-1,25 0 1,1 0 15,-51 0-15,50 0 0,1 0-1,-1 0 1,-25 0-1,50-25 1,-25 25 0,1 0-1,-26-24 1,0 24 15,26 0-15,-26-25 15,25 25 0,-24-25-15,49 0 0,-25 25-1,0-25 1,0 25 15,0-24 266,1-51-281,-1 50-1,0-49 1,-25-25-1,1 24-15,24 1 32,-25-50-17,25 25 1,-24-75 0,49 100-1,0-1 1,0 1-1,0 49 1,0 0 0,0 0 15,0 1-15,0-1-1,25 25 16,-25-25-15,24 25 15,-24-25-15,25 25 0,0-25-1,0 25 1,0 0-1,-1 0 17,1 0-17,0 0 17,0 0 30,0 0-15,0 0-16,-1 0 0,1 0 32,0 0 31,0 0-32,0 0-46,-25 25-1,24-25 17,1 0-32,0 0 15,0 0 17,0 0-1,-25 25-16,24-25 17</inkml:trace>
  <inkml:trace contextRef="#ctx0" brushRef="#br0" timeOffset="19436.79">7491 7243 0,'25'0'62,"24"-25"-31,-24 25 1,25 0-32,-25 0 15,24 0 17,-24 0-17,0 0 1,24 0-1,1 0-15,-25 0 16,24 0 15,-24 0-15,0 0 31,0 0-32,0 0 17,0 0-1,-1 0 0,1 0-15,0 0-1,0 0 17,0 0-17,24 25 17,-24-25-1,0 0-16,0 0 1,-1 0 0,26 0-1,-25 0 1,0 0 0,-1 0-1,1 0 1,0 0-1,0 0 1,0 25 0,-1-25 15,1 0-15,0 0-1,0 0 1,0 0 15,-1 0 0,1 0-31,0 0 16,0 0 15,0 0-15,-1 0-1,26 0 1,-25 0 15,0 0 1,-1 0-17,1 0 1,0 0 15,0 0-31,25 0 31,-26 0-15,1 0 0,25 0-1,-25 0 1,24 0-1,-24 0 1,0 0 15,0 0-15,-1 0 0,1 0-1,0 0 1,0 0-1,0 0 17,-1 0-17,1 0 17,0 0-17,-25 25-15,50-25 16,-26 0 15,1 24-15,0-24-16,0 0 31,0 0-15,-1 0 15,1 0-31,0 0 31,0 0-15,0 0-1,-1 0 1,1 0 0,0 0-16,25 0 15,-1 0 1,-24 25-1,50-25 17,-51 0-32,1 0 31,0 0-15,0 0-1,0 0 1,-1 0 406,51 0-407,-26 0 1,26 0 0,-26 0-1,51 0 1,48 0-1,-73 0 1,-1 0 0,25 0-1,-49 0 1,0 0 0,-26 0-1,26 0 1,-25 0-1,0 0 1,0 0 15,-1 0-31,26 0 32,-25 0-17,24 0 1,-24 0 15,25 0-15,-25 0-1,-1 0 1,26 0 0,74 0-1,-74 0 1,24 0-1,75 0 1,-75 0 0,25 0 15,-24 0-15,24 0-16,0 0 15,1 0 1,-1 0-1,74 25 1,-98-25 0,-1 0-1,75 0 1,-75 0 0,1 0-1,49 25 1,0-25-1,-74 0 1,24 0 0,75 0 15,-75 0-15,1 0-1,-1 0 1,75 0-1,-50 0 1,-25 0 0,75-50-1,-74 50 1,24 0 0,-49 0-1,24 0 1,-49 0 15,0 0 313,24 0-329,26 0 1,-1 0 0,25 0-1,-24 0 1,73 25 0,-98-25-1,0 0 1,-1 0-1,51 0 1,-76 0 0,26 0 15,24 0-15,-49 0-1,0 0 1,25 0-1,-26 0-15,1 0 16,0 0 0,0 0-1,74-25 1,-74 25 0,24 0-1,100-49 1,-74 49-1,24-25 17,25 0-32,74 0 31,-49 0-15,-50 1-1,1 24 1,73-25-1,-123 25 1,-25 0 0,-1 0-1,1 0 1,0 0 0</inkml:trace>
  <inkml:trace contextRef="#ctx0" brushRef="#br0" timeOffset="31250.17">24433 7243 0,'74'0'156,"-24"0"-140,-1 25-1,26-25 1,-26 25-1,1-25 1,24 0 0,1 0-1,123 0 1,-99 0 0,25 0-1,124 0 1,-124 0-1,0 0 1,-24 0 0,98 0 15,-99-25-15,-24 25-1,-1 0 1,-24-25-16,-25 25 15,-1 0 1,1 0 0,0-25-1,0 25 1,49-25 0,50-49-1,-49 49 1,24-24-1,-25 24 1,-24 0 0,0 25 15,-50-25-15,24 25-1,1 0 48</inkml:trace>
  <inkml:trace contextRef="#ctx0" brushRef="#br0" timeOffset="40899.23">13915 9277 0,'25'0'94,"0"0"-79,25 0 17,-26 0-1,26 0-31,-25 0 15,24 0 1,-24 0 0,50 0-1,-26 0 1,26 0 0,24 0-16,25 0 15,-25 0 1,0 0-1,75 0 1,-50 0 0,-50 0 15,-24 0-15,74 0-1,-49 0 1,49 0-1,-75 0 1,26 0 0,-26 0-1,75 0 1,-49 0 0,-26 0-1,26 0 1,49 0-1,-100 0 1,1 0 0,25 0 15,-25 0-15,24 0-1,1 0 1,24 0-1,-24 0 1,0 0 0,49 0-1,-50 0 1,-24 0 0,25 0-1,49 0 1,-74 0-1,24 0 1,26 0 0,-50 0-1,24 0 17,-24-25-17,74 0 1,-24 1-1,-51-1 1,100 0 0,-74 25-1,25-25 1,49 0 0,-75 1-1,26 24 1,-1 0-1,-24-25 1,74-25 0,-50 50 15,-49 0-15,49-25-1,1 25 1,-26 0-1,50-25 1,-49 25 0,0-24-1,-1 24 1,1 0 0,-25 0 15,0 0-16,-1 0 48,1 0 62,0 0-78,-25 24-32,25-24 17,-25 25-17,25-25 1,-1 0 0,-24 25-1,25 0 1,25 0 374,-1 24-390,1-24 16,0 25 0,24-25-1,0 49 17,50-24-17,-74-1 1,24-49-1,1 50 1,-25-50 0,-1 25-1,1-1 1,-1-24 0,-24 0-1,0 0 16,0 0-31,0 0 32</inkml:trace>
  <inkml:trace contextRef="#ctx0" brushRef="#br0" timeOffset="42676.49">17165 9252 0,'74'0'63,"1"0"-48,-1 0 1,25 0 0,25 0-1,-49 0 1,222 0 0,-148 0-1,25 0 1,124 0-1,-150 0 1,-24 0 0,-24 0-1,98 0 1,-124 0 15,1 0-15,-1 0-1,-49 0 1,25 0 0,-1 0-1,51 0 1,-51-25 0,50 25-1,100-24 1,-125 24-1,-24 0 1,-1-25 0,-24 25-1,0 0 1,0 0 0,0 0 15</inkml:trace>
  <inkml:trace contextRef="#ctx0" brushRef="#br0" timeOffset="60814.36">12080 10269 0,'25'0'125,"-1"0"-110,1 0 17,25 0-17,-25 0 1,24 0 0,1 0-1,-25 0 1,0 0-1,24 0-15,-24 0 16,0 0 0,0 0-1,24 0 17,-24 0-1,0 0-16,24 0 1,-24 0 0,0 0-1,0 0 1,0 0 0,-1 0-1,1 0 1,25 0-1,-25 0 1,-1 0 0,1 0-1,0 0 17,0 0-1,0 0-16,-1 0 1,1 0 0,25 0-1,-1 0 1,1 0 0,25 0-1,-51 0 1,26 0-1,0 0 1,24 0 0,-24 0-1,-26 0 1,1 0 0,0 0-1,0 0 1,0 0 15,24 0-15,-24 0-1,0 0 1,0 0 0,24 0-1,-24 0 1,0 0-1,0 0 1,-1 0 0,1 0 15,0 0 0,0 0 110,0 0-110,-1 0 16,1 0 0</inkml:trace>
  <inkml:trace contextRef="#ctx0" brushRef="#br0" timeOffset="109851.15">4688 10294 0,'25'0'125,"74"0"-109,0 0-1,75 0 1,0 0 0,-1 0-1,-24 0 1,25 0-1,-1 0 1,-49 0 0,224 0-1,-249 0 1,0 0 0,75 0-1,-100 25 1,-24-25-1,49 0 1,-74 0 0,0 0-1,24 25 1,1-25 0,-1 0-1,1 0 16,-25 0-15,24 0-16,26 0 16,-26 0-1,26 0 1,98 0 0,-98 0-1,-26 0 1,100 0-1,-99 0 1,-25 0 0,0 0-1,49 0 1,-49 0 0,0 0 15,49 0-16,-24 0 1,-1 0 0,26 0-1,123-75 1,-99 75 0,-24 0-1,49 0 1,-50 0-1,-24 0 1,-25 0 15,-1 0-15</inkml:trace>
  <inkml:trace contextRef="#ctx0" brushRef="#br0" timeOffset="112376.94">4514 12328 0,'50'25'250,"74"0"-234,50-1-1,-25-24 1,-1 25-1,1-25-15,0 0 16,0 25 0,-25-25-1,25 25 1,-75-25 15,1 25-15,-26-25-1,50 0 1,-24 24 0,-1-24-1,1 0 1,98 0 0,-98 0-1,-1 0 1,100 0-1,-75 0 1,0 0 0,149 0-1,-173 0 1,-1 0 0,-24 0-1,49 0 16,-50 0-15,1 0 0,-25 0-1,74 0 1,-49 0 0,24 0-1,25 0 1,-24 0-1,-1 0 1,25 0 0,-24 0-1,-1 0 1,25 0 0,100 0-1,-125 25 16,1-25-15,74 25 0,-75-25-1,0 25 1,1-25 0,98 0-1,-98 0 1,-26 0-1,26 0 1,-1 0 0,-24 0-1,-25 0 1,99-25 0,-75 25 15,1 0-16,49-25 1,-74 0 0,0 25-1,0 0 17</inkml:trace>
  <inkml:trace contextRef="#ctx0" brushRef="#br0" timeOffset="157438.81">4663 14238 0,'25'0'204,"0"0"-189,0 0 16,-1 0-15,26 0 0,-25 0-1,0 0 1,24 0 0,-24 0-1,25 0 1,-25 0-1,-1 0 1,1 0 0,25 0-1,-25 0 1,74 0 0,-50 0-1,-24 0 1,0 0 15,25 0-31,-26 0 16,1 0-1,0 0 1,49 0 0,-49 0-1,25 0 1,74 0-1,-50 0 1,-24 0 0,24 0-1,1 0 1,-26 0 0,1 0-1,74 0 1,-74 0 15,-1 0 0,-24 0-15,0 0 15,-25 25 47,25-25-62,-1 0 15,1 0-31,25 0 16,-1 0-1,1 0 1,99 0 15,-50 0-15,-24 0 0,98 0-1,-98 0 1,24 0-1,0 0 1,-25 0-16,1 0 16,-1 0-1,1 0 1,73 0 0,-73 0-1,-1 0 16,1 0-15,24 0 0,-74 0-1,24 0 1,1 0 0,-25 0-1,0 0 16,-1 0-15,1 0 78,0 0-47,0 0-32,0 0 1,24 0 0,1 0-16,-25 0 15,-1 0 1,1 0-1,0 0 17,0 0-32,0 0 62</inkml:trace>
  <inkml:trace contextRef="#ctx0" brushRef="#br1" timeOffset="188954.17">22225 2158 0,'25'0'16,"24"0"-1,1 0 1,-25 0-1,0 25 1,24 0 0,1-25-1,-25 0 1,-1 24 0,1-24-16,0 25 15,0-25 1,24 50-1,1-1 1,-25-49 15,25 50-15,-1 24 0,1 1-1,-25-50 1,-1 49-1,51 50 1,-50-49 0,-1-26-1,-24-24 1,50 99 0,-50-74-1,25-1 1,0 75-1,-25-49 1,0-26 15,0 1-15,0 74 0,0-75-1,0 1 1,0 49-1,0-49 1,0-25 0,0 49 15,0-24-15,0-1-1,-50 51 1,50-51-1,-25 1 1,0-25 15,25-1-31,0 1 16,0 0 0,-24-25-1,-1 50 1,25-26-1,-25 1 1,0 0 0,0 0-1,1 0 1,24-1 0,-50-24-1,25 25 1,0-25 15,-24 25-15,24-25 15,0 0-15,-25 0-1,26 0 1,-1 0-1,0 0 1,0 0 0,0 0-1,1 0 1,-26 0 0,0 0-1,26 0 1,-76-25-1,76 25 1,-1-25 15,-25 25-15,25 0 0,1-24-1,-1 24 1,25-25-1,-25 25 1,25-25 0,-25 0-1,25 0 1,-25-24 0,1 24-1,24 0 1,-25-24-16,0-1 15,0 25 1,0-24 15,-24-26-15,49 26 0,-25-26-1,0 26 1,0-51-1,25 26 1,0 24 0,0-74-1,0 75 1,0 24 0,0-25-1,25-24 1,-25 49-1,0-25 1,0 26 15,0-1 1,0 0-17,0 0 1,0 0-1,0 1 1,0-1 0,0 0-1,0 0 1,0 0 0,0-24-1,0-1 1,25 1-1,0-1 1,-25 25 0,25 25 15,-1-25-15,-24 1-1,0-1 1,25-25-1,-25 25 1,25-24 0,-25 24-1,50-50 1,-26 26 0,1-26-1,0 51 1,-25-26-1,25 50 1,-25-25 15,0 0-15,0 1 156,25 24-94,-1 0 78,1 0-109,0 0 16,0 0 62</inkml:trace>
  <inkml:trace contextRef="#ctx0" brushRef="#br1" timeOffset="202019.44">2828 5283 0,'25'0'78,"-1"0"-47,1 0 0,0-24-15,0 24 0,0 0-1,24-25 1,26 0-1,-51 25 1,26 0 0,0-25-1,-26 25 1,26 0 0,-25 0-1,0 0-15,24 0 16,-24 0-1,0 0 1,24 0 0,-24 0 15,0 0-15,25 0 15,-26 0-16,1 0 1,-25 25 0,25-25-1,0 0 1,0 25 0,0-25 30,-25 25-46,24-25 32,-24 24-1,25-24 16,-25 25-16,25 0 0,-25 0 1,0 0-17,0-1 16,0 26-31,25-25 16,-25 0 0,25-1 15,-25 1-31,0 0 16,0 0-1,0 0 16,0-1-15,0 1 0,0 0 15,0 0 0,0 0-31,0-1 16,0 1-1,0 0 1,-25 0 0,25 0 15,0 0-15,0-1-1,-25-24 1,25 25-1,0 0 1,-25-25 31,25 25-31,0 0-16,-25-1 31,25 1-16,0 0 1,0 0-16,-24-25 16,24 25 15,0-1 16,-25 1-16,0 0 0,0-25-15,25 25 31,-25-25-32,25 25 1,-25-1 0,1 1 31,-1-25-32,0 0 16,25 25-15,-25-25 0,0 0 31,25 25-32,-24-25-15,-1 0 31,25 25-15,-25-25 0,0 0 15,0 0-15,1 0-1,-1 0 1,-25 0-1,25 0 17,-24 0-1,24 0-15,0 0 15,25-25-16,-25 25 1,1 0 0,-1 0 31,25-25-32,-25 25 16,25-25 1,-25 25-1,0-25-31,25 1 16,-24-1 15,24 0-16,0 0 1,0 0 0,0 1-1,-25-26 17,25 25-17,0-24 1,0-1 15,0 25-15,0 0 15,0-24 0,0 24 0,-25 0 16,25 0-15,-25 0-17,25 1 32,0-1-16,-25 25-15,25-25 15,0 0-31,-24 25 16,24-25-1,-25 1 17,0-1-17,25 0 17,0 0-1,-25 25-16,25-25 1,0 1 0,0-1-1,0 0 1,0 0 0,-25 25-1,25-25 1,0 1-1,0-1 17,0 0 15,0 0-32,0 0 1,0 1 31,0-1 31,25 25 125,0 0-172,0 0 0,0 0 32,-25 25-16</inkml:trace>
  <inkml:trace contextRef="#ctx0" brushRef="#br1" timeOffset="205713.6">13767 6003 0,'24'-25'141,"1"25"-126,25-25-15,-25 0 16,-1 25-1,26 0 1,0-24 0,24-26 15,-49 50-15,24 0-1,1-25 1,-25 0-16,0 25 15,24 0 1,-24 0 0,25-25-1,-25 1 1,-1 24 0,1 0-1,0 0 1,0 0-1,0 0 17,-1 0-1,1 0-15,0 0-1,-25 24 63,25 1-62,-25 0 0,0 25 15,0-25-16,0-1 1,0 1 0,0 0 15,0 25-15,0-26-1,0 1 1,0 0-1,-25 0 1,25 0 15,0-1-15,-25-24 0,25 25 15,-25-25-16,25 25 1,-24-25 0,-1 25 15,0 0-15,0-25-1,0 0 1,1 24-1,-1-24 1,0 0 0,0 0-1,0 0 1,0 0 0,1 0-1,-1 0 1,0 0-1,0 0 1,0 0 0,-24 0 15,24 0-15,0 0 15,0 0-31,1 0 15,24-24 17,-25 24-17,0 0 1,0 0 15,25-25-15,-25 25 15,25-25 0,-24 25-15,24-25 15,-25 25-15,25-25-1,-25 25 1,25-24 0,0-1-1,-25 25 1,25-25 31,0 0 0,0 0 0,0 1 31,-25 24-47,25-25 0,0 0 47</inkml:trace>
  <inkml:trace contextRef="#ctx0" brushRef="#br1" timeOffset="211844.95">2853 6375 0,'0'-25'78,"0"0"-63,24 25 1,26-25 15,-25 25-15,24 0 0,-24 0 15,0 0-16,0 0 32,0 0-31,-1 0 0,1 0 15,0 0 0,0 25-15,0-25-16,-1 25 47,-24 0-16,25-25-31,0 25 31,-25-1 16,25-24-47,-25 50 16,25-50-1,-25 25 1,24 0-1,1-1 1,-25 1 0,0 0 15,25 0-15,-25 0-1,0-1 1,25 1 15,-25 0-15,25 25-1,-25-26 17,0 1-17,24-25 1,-24 25-16,0 0 15,0 0 1,0 0 15,25-1-15,-25 1 0,0 0-1,0 0 1,0 0-1,0-1 1,0 1 0,0 0-1,0 0 32,0 0-16,-25-1 16,25 1-31,-24 0 78,-1 0-79,0 0 1,-25-25 78,50 24-79,-24-24 1,-1 0 15,0 0-15,0 0-1,0 0 79,1 0-78,-1 0-1,0 0 1,-25 0 0,26 0 15,-1 0-15,0 0-1,0 0 1,0 0 15,1 0-15,24-24 77,-25-1-77,0 0 15,25 0-31,-25-24 32,25 24-1,0 0-16,0 0 1,0 0 0,0 1-1,0-1-15,0 0 16,0 0 0,0-24-1,0 24 1,0-25-1,0 25 17,0 0-32,0 1 31,0-1 0,0 0 0,0 0 1,0 0-1,0 1-15,0-1-1,0 0 1,0 0-1,0 0 1,0 1 0,0-1 15,0 0-15,0-25-1,0 26 16,0-1 1,0 0-17,0 0-15,0 0 16,0-24 15,0 24 0,0 0 1,0 0-1</inkml:trace>
  <inkml:trace contextRef="#ctx0" brushRef="#br1" timeOffset="-211296.27">19596 8781 0,'25'0'94,"24"0"-79,-24 0 1,0 0 0,0 0-1,-1 0 1,51 0-1,-50 25 1,-1-1 0,26-24-1,-25 50 1,24-50 0,1 50-1,-50-26 1,25 1-1,-25 0 1,25-25 0,-25 25-1,24 0 17,-24 0-17,0-1 1,0 26-1,25-25 1,-25 0 0,0-1-1,0 26 1,0 0 0,0-26-1,0 26 1,0-25 15,0 0 0,-25-25-15,1 24-16,-1 1 31,-25 0-15,1 0-1,24-25 1,0 25 15,0-25-15,0 0 0,1 0-1,-1 0 16,0 0-15,0 0 0,0 0 31,1 0-16,-1 0-16,0 0 64,0 0-33,0-25-14,1 0-17,24 0 1,0 0 0,-25 25-16,25-24 15,0-1 1,0 0-1,-25 0 1,25 0 0,0 1-1,-25-1 1,25 0 15,0 0-15,0 0 15,0 1 0,0-1-15,0 0 46,-25 25-30,25-25-17,0 0 48,0 1-48,0-1 32,0 0-15,0 0-1,0 0-16,0 0 17,0 1 15,0-1-32,0 0 204,0 0-78,0 0-95,0 1-14</inkml:trace>
  <inkml:trace contextRef="#ctx0" brushRef="#br1" timeOffset="-179798.9">11212 7615 0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C4585-D09B-465E-977A-8A5A8F737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26A4E0-8D11-4F7D-9871-7D04F4F8B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CE3-015D-4D52-A067-408A19505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3D02-F709-482C-B94C-1BFC41322E3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BF0C1-1EE9-4B37-BE09-F885786D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9C9B2-680B-4DF1-97A6-C8BF154E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B93-37DF-4994-BE30-5AC12CC5B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26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BFB64-F6BC-4AAF-AE23-636DB6E0C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76E6D-BF25-41ED-AAE5-376E5C77C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B13C0-C954-493C-99CE-744B5F7E0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3D02-F709-482C-B94C-1BFC41322E3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B0B0A-57E1-4658-A5EC-65F1F5FE7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80978-A1B7-49BD-986C-71D2D9C2E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B93-37DF-4994-BE30-5AC12CC5B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22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7E17D5-A184-496A-A5E7-B0344C9BB1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C9D114-1A9F-4BE1-90FC-79709577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A7DE3-E02F-45CE-9345-6739854F6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3D02-F709-482C-B94C-1BFC41322E3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394AB-E02D-442C-9E5C-A925A5CB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0ECCB-48AF-4155-97F1-9002DCBE9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B93-37DF-4994-BE30-5AC12CC5B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62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BCA06-0942-42E5-BB6E-F26017B2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C7203-7464-411A-8E1F-395EC7C92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C3378-6F97-4634-AD23-330535C7A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3D02-F709-482C-B94C-1BFC41322E3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F27EC-7693-45B4-B891-933ADF00F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94F58-127E-4935-B209-7FB5E50E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B93-37DF-4994-BE30-5AC12CC5B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95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61E6F-A430-4054-A4BF-A04587B09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E27CD-5829-4443-BB77-C24E8899C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BA69F-106C-4171-9316-E13585542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3D02-F709-482C-B94C-1BFC41322E3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55256-A007-4D72-AA22-D1E818569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4E794-E046-4EB9-A1E7-9005E5CB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B93-37DF-4994-BE30-5AC12CC5B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34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A0BD0-FD7E-43F5-A656-42912A707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824B1-F74C-4071-BC1F-93950B82F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EAA8A-8AF3-477C-977A-07D74F2C0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7F71F-C031-4010-BA7F-71A3C8F2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3D02-F709-482C-B94C-1BFC41322E3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1208B-868A-421A-B5BE-EC28858D9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F65CE-1227-4E43-8801-5E507D3A3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B93-37DF-4994-BE30-5AC12CC5B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7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CED6C-DA6A-40D7-B367-DB92B7B0F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50591-3D90-4851-A573-1F33BD8F5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9D24A2-BA35-4C1E-844D-BEE97BDF1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41272A-6B37-40E9-BC9F-807604A3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C52CB0-7BAF-448F-8494-30DF9FB33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65D97E-F7CE-4D26-A8BE-15FE8FFB2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3D02-F709-482C-B94C-1BFC41322E3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476887-3F81-473E-B3F5-3A155290B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D46CD1-8AF5-405A-9003-B5A41B450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B93-37DF-4994-BE30-5AC12CC5B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37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4C9E3-8064-4A1D-94C9-F1A0E273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4AA9A8-FE5F-4515-B20A-68275B8F5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3D02-F709-482C-B94C-1BFC41322E3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27169-4B7C-4EED-8F1A-404AD85DE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05BDD-E782-4C46-B095-91324D7A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B93-37DF-4994-BE30-5AC12CC5B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22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ABB955-BFB0-4FCC-BCA1-E33173304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3D02-F709-482C-B94C-1BFC41322E3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6F2366-4BEC-43F5-AB6F-798C36C8A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5D1C0-EAA6-4FA1-A9CB-AD37987AE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B93-37DF-4994-BE30-5AC12CC5B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96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A8B24-AB69-4854-A0BF-4B696CEC7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B7216-B5D0-42AB-AA30-EC035A9DC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973C4-85B8-42AB-B7F1-DD85E5161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13257-6086-4659-B037-82BEC29F9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3D02-F709-482C-B94C-1BFC41322E3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40CA9-FE16-4191-9DE9-E48DBF30A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E3C72-4DA2-4E37-97B6-769A60D2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B93-37DF-4994-BE30-5AC12CC5B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135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F660E-C481-4E8F-8EDF-D39A66CA4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214E2B-5107-4A9F-B344-4796586528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03C57-216B-4122-9E9C-A5D63C6ED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69DF4-1D58-424A-BB26-B0EB618E8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3D02-F709-482C-B94C-1BFC41322E3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21974-5A7E-4476-9717-2EB382D1B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06EA4-60DC-4582-ACDA-A9C9AA57B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B93-37DF-4994-BE30-5AC12CC5B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40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751D6D-32BD-4063-ABD2-6067224E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E85AA-E6BE-4B1E-94F9-0059FD7A1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A6AD7-F156-47F6-809C-FC2E8BC08B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83D02-F709-482C-B94C-1BFC41322E3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E51C4-D597-4818-B0BE-20F8C5961A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07357-D42C-43AD-8C25-40ADD102C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6EB93-37DF-4994-BE30-5AC12CC5B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77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mondodisopra.it/2015/10/8-appuntamento-con-la-strega-le-rune-e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mondodisopra.it/2015/10/8-appuntamento-con-la-strega-le-rune-e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mondodisopra.it/2015/10/8-appuntamento-con-la-strega-le-rune-e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mondodisopra.it/2015/10/8-appuntamento-con-la-strega-le-rune-e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mondodisopra.it/2015/10/8-appuntamento-con-la-strega-le-rune-e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mondodisopra.it/2015/10/8-appuntamento-con-la-strega-le-rune-e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mondodisopra.it/2015/10/8-appuntamento-con-la-strega-le-rune-e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yellow&#10;&#10;Description automatically generated">
            <a:extLst>
              <a:ext uri="{FF2B5EF4-FFF2-40B4-BE49-F238E27FC236}">
                <a16:creationId xmlns:a16="http://schemas.microsoft.com/office/drawing/2014/main" id="{C3542346-816F-442E-A550-280953D626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1429" y="165184"/>
            <a:ext cx="11609142" cy="65276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D889D8-55A6-4F63-B453-31A145756667}"/>
              </a:ext>
            </a:extLst>
          </p:cNvPr>
          <p:cNvSpPr txBox="1"/>
          <p:nvPr/>
        </p:nvSpPr>
        <p:spPr>
          <a:xfrm>
            <a:off x="1009650" y="3334165"/>
            <a:ext cx="10172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i="0" dirty="0">
                <a:solidFill>
                  <a:srgbClr val="232323"/>
                </a:solidFill>
                <a:effectLst/>
                <a:latin typeface="Open Sans"/>
              </a:rPr>
              <a:t>My Anglo-Saxon God </a:t>
            </a:r>
          </a:p>
        </p:txBody>
      </p:sp>
    </p:spTree>
    <p:extLst>
      <p:ext uri="{BB962C8B-B14F-4D97-AF65-F5344CB8AC3E}">
        <p14:creationId xmlns:p14="http://schemas.microsoft.com/office/powerpoint/2010/main" val="42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yellow&#10;&#10;Description automatically generated">
            <a:extLst>
              <a:ext uri="{FF2B5EF4-FFF2-40B4-BE49-F238E27FC236}">
                <a16:creationId xmlns:a16="http://schemas.microsoft.com/office/drawing/2014/main" id="{C3542346-816F-442E-A550-280953D626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1429" y="165184"/>
            <a:ext cx="11609142" cy="6527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DD8797-291E-4A84-B918-26E065501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6" y="1657350"/>
            <a:ext cx="5857875" cy="4038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D1E25C-A501-4C78-94B7-21E371598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6626" y="1571625"/>
            <a:ext cx="31718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72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yellow&#10;&#10;Description automatically generated">
            <a:extLst>
              <a:ext uri="{FF2B5EF4-FFF2-40B4-BE49-F238E27FC236}">
                <a16:creationId xmlns:a16="http://schemas.microsoft.com/office/drawing/2014/main" id="{C3542346-816F-442E-A550-280953D626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1429" y="165184"/>
            <a:ext cx="11609142" cy="65276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B4AA3-46FF-4812-B2D6-DABD89C56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649" y="363381"/>
            <a:ext cx="9129933" cy="621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46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yellow&#10;&#10;Description automatically generated">
            <a:extLst>
              <a:ext uri="{FF2B5EF4-FFF2-40B4-BE49-F238E27FC236}">
                <a16:creationId xmlns:a16="http://schemas.microsoft.com/office/drawing/2014/main" id="{C3542346-816F-442E-A550-280953D626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1429" y="165184"/>
            <a:ext cx="11609142" cy="65276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D889D8-55A6-4F63-B453-31A145756667}"/>
              </a:ext>
            </a:extLst>
          </p:cNvPr>
          <p:cNvSpPr txBox="1"/>
          <p:nvPr/>
        </p:nvSpPr>
        <p:spPr>
          <a:xfrm>
            <a:off x="618977" y="745710"/>
            <a:ext cx="10269415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i="0" dirty="0">
                <a:solidFill>
                  <a:srgbClr val="232323"/>
                </a:solidFill>
                <a:effectLst/>
                <a:latin typeface="Open Sans"/>
              </a:rPr>
              <a:t>My Anglo-Saxon God:</a:t>
            </a:r>
          </a:p>
          <a:p>
            <a:pPr algn="ctr"/>
            <a:endParaRPr lang="en-GB" sz="3600" b="1" i="0" dirty="0">
              <a:solidFill>
                <a:srgbClr val="232323"/>
              </a:solidFill>
              <a:effectLst/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rgbClr val="232323"/>
                </a:solidFill>
                <a:latin typeface="Open Sans"/>
              </a:rPr>
              <a:t>Wodnot</a:t>
            </a:r>
            <a:r>
              <a:rPr lang="en-GB" sz="2400" dirty="0">
                <a:solidFill>
                  <a:srgbClr val="232323"/>
                </a:solidFill>
                <a:latin typeface="Open Sans"/>
              </a:rPr>
              <a:t> was the wife of </a:t>
            </a:r>
            <a:r>
              <a:rPr lang="en-GB" sz="2400" dirty="0" err="1">
                <a:solidFill>
                  <a:srgbClr val="232323"/>
                </a:solidFill>
                <a:latin typeface="Open Sans"/>
              </a:rPr>
              <a:t>Saxki</a:t>
            </a:r>
            <a:r>
              <a:rPr lang="en-GB" sz="2400" dirty="0">
                <a:solidFill>
                  <a:srgbClr val="232323"/>
                </a:solidFill>
                <a:latin typeface="Open Sans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2323"/>
                </a:solidFill>
                <a:latin typeface="Open Sans"/>
              </a:rPr>
              <a:t>She was the </a:t>
            </a:r>
            <a:r>
              <a:rPr lang="en-GB" sz="2400" b="1" dirty="0">
                <a:solidFill>
                  <a:srgbClr val="232323"/>
                </a:solidFill>
                <a:latin typeface="Open Sans"/>
              </a:rPr>
              <a:t>goddess of the farmyard </a:t>
            </a:r>
            <a:r>
              <a:rPr lang="en-GB" sz="2400" dirty="0">
                <a:solidFill>
                  <a:srgbClr val="232323"/>
                </a:solidFill>
                <a:latin typeface="Open Sans"/>
              </a:rPr>
              <a:t>where she helped </a:t>
            </a:r>
            <a:r>
              <a:rPr lang="en-GB" sz="2400" b="1" dirty="0">
                <a:solidFill>
                  <a:srgbClr val="232323"/>
                </a:solidFill>
                <a:latin typeface="Open Sans"/>
              </a:rPr>
              <a:t>protect</a:t>
            </a:r>
            <a:r>
              <a:rPr lang="en-GB" sz="2400" dirty="0">
                <a:solidFill>
                  <a:srgbClr val="232323"/>
                </a:solidFill>
                <a:latin typeface="Open Sans"/>
              </a:rPr>
              <a:t> the chickens for predators. She also made sure that there was always an abundant amount of eggs to </a:t>
            </a:r>
            <a:r>
              <a:rPr lang="en-GB" sz="2400" b="1" dirty="0">
                <a:solidFill>
                  <a:srgbClr val="232323"/>
                </a:solidFill>
                <a:latin typeface="Open Sans"/>
              </a:rPr>
              <a:t>feed everyone</a:t>
            </a:r>
            <a:r>
              <a:rPr lang="en-GB" sz="2400" dirty="0">
                <a:solidFill>
                  <a:srgbClr val="232323"/>
                </a:solidFill>
                <a:latin typeface="Open Sans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2323"/>
                </a:solidFill>
                <a:latin typeface="Open Sans"/>
              </a:rPr>
              <a:t>Her special object was a bowl that never ran out of feed for </a:t>
            </a:r>
            <a:r>
              <a:rPr lang="en-GB" sz="2400">
                <a:solidFill>
                  <a:srgbClr val="232323"/>
                </a:solidFill>
                <a:latin typeface="Open Sans"/>
              </a:rPr>
              <a:t>the chickens.</a:t>
            </a:r>
            <a:endParaRPr lang="en-GB" sz="2400" dirty="0">
              <a:solidFill>
                <a:srgbClr val="232323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2323"/>
                </a:solidFill>
                <a:latin typeface="Open Sans"/>
              </a:rPr>
              <a:t>Her sacred animal was the chicken and it was believed that she wore chicken feathers in her hair.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2323"/>
                </a:solidFill>
                <a:latin typeface="Open Sans"/>
              </a:rPr>
              <a:t>The </a:t>
            </a:r>
            <a:r>
              <a:rPr lang="en-GB" sz="2400" dirty="0" err="1">
                <a:solidFill>
                  <a:srgbClr val="232323"/>
                </a:solidFill>
                <a:latin typeface="Open Sans"/>
              </a:rPr>
              <a:t>wodnotten</a:t>
            </a:r>
            <a:r>
              <a:rPr lang="en-GB" sz="2400" dirty="0">
                <a:solidFill>
                  <a:srgbClr val="232323"/>
                </a:solidFill>
                <a:latin typeface="Open Sans"/>
              </a:rPr>
              <a:t>, a special fence to keep chickens in and wolves and foxes out, was named after her.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32323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32323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32323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32323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i="0" dirty="0">
              <a:solidFill>
                <a:srgbClr val="232323"/>
              </a:solidFill>
              <a:effectLst/>
              <a:latin typeface="Open Sans"/>
            </a:endParaRPr>
          </a:p>
          <a:p>
            <a:r>
              <a:rPr lang="en-GB" sz="3600" b="1" i="0" dirty="0">
                <a:solidFill>
                  <a:srgbClr val="232323"/>
                </a:solidFill>
                <a:effectLst/>
                <a:latin typeface="Open Sans"/>
              </a:rPr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855009-8F50-46EB-95C5-6AC276E84DA3}"/>
                  </a:ext>
                </a:extLst>
              </p14:cNvPr>
              <p14:cNvContentPartPr/>
              <p14:nvPr/>
            </p14:nvContentPartPr>
            <p14:xfrm>
              <a:off x="875160" y="776880"/>
              <a:ext cx="8903160" cy="4358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855009-8F50-46EB-95C5-6AC276E84DA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5800" y="767520"/>
                <a:ext cx="8921880" cy="437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639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yellow&#10;&#10;Description automatically generated">
            <a:extLst>
              <a:ext uri="{FF2B5EF4-FFF2-40B4-BE49-F238E27FC236}">
                <a16:creationId xmlns:a16="http://schemas.microsoft.com/office/drawing/2014/main" id="{C3542346-816F-442E-A550-280953D626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1429" y="165184"/>
            <a:ext cx="11609142" cy="65276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90C154-9B31-4925-868D-9BDCC9316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557" y="311593"/>
            <a:ext cx="8600660" cy="634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1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yellow&#10;&#10;Description automatically generated">
            <a:extLst>
              <a:ext uri="{FF2B5EF4-FFF2-40B4-BE49-F238E27FC236}">
                <a16:creationId xmlns:a16="http://schemas.microsoft.com/office/drawing/2014/main" id="{C3542346-816F-442E-A550-280953D626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1429" y="165184"/>
            <a:ext cx="11609142" cy="65276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379099-B21B-4FD0-BAF0-5A91484FE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070" y="395343"/>
            <a:ext cx="8388626" cy="613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9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yellow&#10;&#10;Description automatically generated">
            <a:extLst>
              <a:ext uri="{FF2B5EF4-FFF2-40B4-BE49-F238E27FC236}">
                <a16:creationId xmlns:a16="http://schemas.microsoft.com/office/drawing/2014/main" id="{C3542346-816F-442E-A550-280953D626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1429" y="165184"/>
            <a:ext cx="11609142" cy="65276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D889D8-55A6-4F63-B453-31A145756667}"/>
              </a:ext>
            </a:extLst>
          </p:cNvPr>
          <p:cNvSpPr txBox="1"/>
          <p:nvPr/>
        </p:nvSpPr>
        <p:spPr>
          <a:xfrm>
            <a:off x="824119" y="445192"/>
            <a:ext cx="101727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i="0" dirty="0">
                <a:solidFill>
                  <a:srgbClr val="232323"/>
                </a:solidFill>
                <a:effectLst/>
                <a:latin typeface="Open Sans"/>
              </a:rPr>
              <a:t>Now it’s your turn.</a:t>
            </a:r>
          </a:p>
          <a:p>
            <a:pPr algn="ctr"/>
            <a:endParaRPr lang="en-GB" sz="3600" b="1" i="0" dirty="0">
              <a:solidFill>
                <a:srgbClr val="232323"/>
              </a:solidFill>
              <a:effectLst/>
              <a:latin typeface="Open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150BDD-1608-4CAF-99CB-DEC162754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6" y="1657350"/>
            <a:ext cx="58578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75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109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Spooner</dc:creator>
  <cp:lastModifiedBy>Sheila Spooner</cp:lastModifiedBy>
  <cp:revision>22</cp:revision>
  <dcterms:created xsi:type="dcterms:W3CDTF">2021-01-17T14:16:16Z</dcterms:created>
  <dcterms:modified xsi:type="dcterms:W3CDTF">2021-01-20T16:26:41Z</dcterms:modified>
</cp:coreProperties>
</file>