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5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2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3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2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2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F10C-E82F-4308-884D-0F86DF3467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0975-7E65-466C-B4A3-0D32B41B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5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5" y="305360"/>
            <a:ext cx="3840195" cy="2868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3729" y="11392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1. Fold the plate in half and trace the body.  (You can make your own design, or just use the dragon template.)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13729" y="40740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Cut out the head and tail pieces from the excess material.  </a:t>
            </a:r>
          </a:p>
          <a:p>
            <a:endParaRPr lang="en-GB" dirty="0">
              <a:solidFill>
                <a:srgbClr val="666666"/>
              </a:solidFill>
              <a:latin typeface="Trebuchet MS" panose="020B0603020202020204" pitchFamily="34" charset="0"/>
            </a:endParaRPr>
          </a:p>
          <a:p>
            <a:r>
              <a:rPr lang="en-GB" b="0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Fold down our wings.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35" y="3385704"/>
            <a:ext cx="4144523" cy="296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05360"/>
            <a:ext cx="512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Make a Dragon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77118" y="2353235"/>
            <a:ext cx="62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If you don’t have a paper plate, don’t worry, you can use paper or card instead.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0738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" y="174532"/>
            <a:ext cx="4033556" cy="3788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2706" y="10587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6666"/>
                </a:solidFill>
                <a:latin typeface="Trebuchet MS" panose="020B0603020202020204" pitchFamily="34" charset="0"/>
              </a:rPr>
              <a:t>S</a:t>
            </a:r>
            <a:r>
              <a:rPr lang="en-GB" b="0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lide the head and tail pieces between the body pieces.</a:t>
            </a:r>
          </a:p>
          <a:p>
            <a:endParaRPr lang="en-GB" b="0" i="0" dirty="0" smtClean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  <a:p>
            <a:r>
              <a:rPr lang="en-GB" b="0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Staple (or glue) everything together.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445" y="3300626"/>
            <a:ext cx="3932933" cy="300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378" y="3630706"/>
            <a:ext cx="4146008" cy="2460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9869" y="3096334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the rainbow one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8565" y="4504765"/>
            <a:ext cx="277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 wild decorating</a:t>
            </a:r>
          </a:p>
          <a:p>
            <a:r>
              <a:rPr lang="en-GB" dirty="0" smtClean="0"/>
              <a:t>Use pencils, paint, pen to decorate your dragon.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2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sspooner6.312</dc:creator>
  <cp:lastModifiedBy>sspooner6.312</cp:lastModifiedBy>
  <cp:revision>2</cp:revision>
  <dcterms:created xsi:type="dcterms:W3CDTF">2021-02-04T11:30:42Z</dcterms:created>
  <dcterms:modified xsi:type="dcterms:W3CDTF">2021-02-04T11:44:08Z</dcterms:modified>
</cp:coreProperties>
</file>