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2" r:id="rId3"/>
    <p:sldId id="261" r:id="rId4"/>
    <p:sldId id="264" r:id="rId5"/>
    <p:sldId id="265" r:id="rId6"/>
    <p:sldId id="257" r:id="rId7"/>
    <p:sldId id="258" r:id="rId8"/>
    <p:sldId id="259" r:id="rId9"/>
    <p:sldId id="260"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0752F-B9F0-44C5-84E0-7844AB5BD3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FEE5963-D6C4-4321-B68E-D11921C217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7C31B2-A7C7-4A55-9453-EE0501A58DA0}"/>
              </a:ext>
            </a:extLst>
          </p:cNvPr>
          <p:cNvSpPr>
            <a:spLocks noGrp="1"/>
          </p:cNvSpPr>
          <p:nvPr>
            <p:ph type="dt" sz="half" idx="10"/>
          </p:nvPr>
        </p:nvSpPr>
        <p:spPr/>
        <p:txBody>
          <a:bodyPr/>
          <a:lstStyle/>
          <a:p>
            <a:fld id="{45E7DFB9-5D45-4C41-AB10-BA3F316089E0}" type="datetimeFigureOut">
              <a:rPr lang="en-GB" smtClean="0"/>
              <a:t>04/03/2021</a:t>
            </a:fld>
            <a:endParaRPr lang="en-GB"/>
          </a:p>
        </p:txBody>
      </p:sp>
      <p:sp>
        <p:nvSpPr>
          <p:cNvPr id="5" name="Footer Placeholder 4">
            <a:extLst>
              <a:ext uri="{FF2B5EF4-FFF2-40B4-BE49-F238E27FC236}">
                <a16:creationId xmlns:a16="http://schemas.microsoft.com/office/drawing/2014/main" id="{7C854E2A-BC8C-4E9D-83B6-89C5BFB73E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D2849A-AF21-4635-A2FA-7E85C70F7D3D}"/>
              </a:ext>
            </a:extLst>
          </p:cNvPr>
          <p:cNvSpPr>
            <a:spLocks noGrp="1"/>
          </p:cNvSpPr>
          <p:nvPr>
            <p:ph type="sldNum" sz="quarter" idx="12"/>
          </p:nvPr>
        </p:nvSpPr>
        <p:spPr/>
        <p:txBody>
          <a:bodyPr/>
          <a:lstStyle/>
          <a:p>
            <a:fld id="{C3A40FD2-222A-4BDB-B0D0-6A3AF6A3584B}" type="slidenum">
              <a:rPr lang="en-GB" smtClean="0"/>
              <a:t>‹#›</a:t>
            </a:fld>
            <a:endParaRPr lang="en-GB"/>
          </a:p>
        </p:txBody>
      </p:sp>
    </p:spTree>
    <p:extLst>
      <p:ext uri="{BB962C8B-B14F-4D97-AF65-F5344CB8AC3E}">
        <p14:creationId xmlns:p14="http://schemas.microsoft.com/office/powerpoint/2010/main" val="586451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C38BE-3874-4859-9F45-65CD12E138F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9D0CE3-94C2-4AD1-ADC8-356F4B337D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D8F437-A4C2-4817-ACB5-9D7B16E88B0F}"/>
              </a:ext>
            </a:extLst>
          </p:cNvPr>
          <p:cNvSpPr>
            <a:spLocks noGrp="1"/>
          </p:cNvSpPr>
          <p:nvPr>
            <p:ph type="dt" sz="half" idx="10"/>
          </p:nvPr>
        </p:nvSpPr>
        <p:spPr/>
        <p:txBody>
          <a:bodyPr/>
          <a:lstStyle/>
          <a:p>
            <a:fld id="{45E7DFB9-5D45-4C41-AB10-BA3F316089E0}" type="datetimeFigureOut">
              <a:rPr lang="en-GB" smtClean="0"/>
              <a:t>04/03/2021</a:t>
            </a:fld>
            <a:endParaRPr lang="en-GB"/>
          </a:p>
        </p:txBody>
      </p:sp>
      <p:sp>
        <p:nvSpPr>
          <p:cNvPr id="5" name="Footer Placeholder 4">
            <a:extLst>
              <a:ext uri="{FF2B5EF4-FFF2-40B4-BE49-F238E27FC236}">
                <a16:creationId xmlns:a16="http://schemas.microsoft.com/office/drawing/2014/main" id="{02BD5C5A-3038-4FFC-B0F8-90326598D6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13E2FE-EE1F-4FCB-8E1C-C7B7E82E805C}"/>
              </a:ext>
            </a:extLst>
          </p:cNvPr>
          <p:cNvSpPr>
            <a:spLocks noGrp="1"/>
          </p:cNvSpPr>
          <p:nvPr>
            <p:ph type="sldNum" sz="quarter" idx="12"/>
          </p:nvPr>
        </p:nvSpPr>
        <p:spPr/>
        <p:txBody>
          <a:bodyPr/>
          <a:lstStyle/>
          <a:p>
            <a:fld id="{C3A40FD2-222A-4BDB-B0D0-6A3AF6A3584B}" type="slidenum">
              <a:rPr lang="en-GB" smtClean="0"/>
              <a:t>‹#›</a:t>
            </a:fld>
            <a:endParaRPr lang="en-GB"/>
          </a:p>
        </p:txBody>
      </p:sp>
    </p:spTree>
    <p:extLst>
      <p:ext uri="{BB962C8B-B14F-4D97-AF65-F5344CB8AC3E}">
        <p14:creationId xmlns:p14="http://schemas.microsoft.com/office/powerpoint/2010/main" val="424122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A7C974-79D1-4E8E-815C-B8EC5E2CE9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DA8F32D-F56D-4BF3-9089-62BA575B48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6CFE23-9DFE-45DD-9CD4-77736EE0847D}"/>
              </a:ext>
            </a:extLst>
          </p:cNvPr>
          <p:cNvSpPr>
            <a:spLocks noGrp="1"/>
          </p:cNvSpPr>
          <p:nvPr>
            <p:ph type="dt" sz="half" idx="10"/>
          </p:nvPr>
        </p:nvSpPr>
        <p:spPr/>
        <p:txBody>
          <a:bodyPr/>
          <a:lstStyle/>
          <a:p>
            <a:fld id="{45E7DFB9-5D45-4C41-AB10-BA3F316089E0}" type="datetimeFigureOut">
              <a:rPr lang="en-GB" smtClean="0"/>
              <a:t>04/03/2021</a:t>
            </a:fld>
            <a:endParaRPr lang="en-GB"/>
          </a:p>
        </p:txBody>
      </p:sp>
      <p:sp>
        <p:nvSpPr>
          <p:cNvPr id="5" name="Footer Placeholder 4">
            <a:extLst>
              <a:ext uri="{FF2B5EF4-FFF2-40B4-BE49-F238E27FC236}">
                <a16:creationId xmlns:a16="http://schemas.microsoft.com/office/drawing/2014/main" id="{FE8C136E-46CE-4E05-A483-6273489729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2B87FA-C39C-463A-88AD-4F2654B5C38C}"/>
              </a:ext>
            </a:extLst>
          </p:cNvPr>
          <p:cNvSpPr>
            <a:spLocks noGrp="1"/>
          </p:cNvSpPr>
          <p:nvPr>
            <p:ph type="sldNum" sz="quarter" idx="12"/>
          </p:nvPr>
        </p:nvSpPr>
        <p:spPr/>
        <p:txBody>
          <a:bodyPr/>
          <a:lstStyle/>
          <a:p>
            <a:fld id="{C3A40FD2-222A-4BDB-B0D0-6A3AF6A3584B}" type="slidenum">
              <a:rPr lang="en-GB" smtClean="0"/>
              <a:t>‹#›</a:t>
            </a:fld>
            <a:endParaRPr lang="en-GB"/>
          </a:p>
        </p:txBody>
      </p:sp>
    </p:spTree>
    <p:extLst>
      <p:ext uri="{BB962C8B-B14F-4D97-AF65-F5344CB8AC3E}">
        <p14:creationId xmlns:p14="http://schemas.microsoft.com/office/powerpoint/2010/main" val="3901562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E75A8-DC66-43DB-AA14-51D45786C1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CC0AFC-61C4-4C38-9DE8-E1E7BDFD50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0BCEC4-593E-4A8E-BA25-26A0D24CE4F6}"/>
              </a:ext>
            </a:extLst>
          </p:cNvPr>
          <p:cNvSpPr>
            <a:spLocks noGrp="1"/>
          </p:cNvSpPr>
          <p:nvPr>
            <p:ph type="dt" sz="half" idx="10"/>
          </p:nvPr>
        </p:nvSpPr>
        <p:spPr/>
        <p:txBody>
          <a:bodyPr/>
          <a:lstStyle/>
          <a:p>
            <a:fld id="{45E7DFB9-5D45-4C41-AB10-BA3F316089E0}" type="datetimeFigureOut">
              <a:rPr lang="en-GB" smtClean="0"/>
              <a:t>04/03/2021</a:t>
            </a:fld>
            <a:endParaRPr lang="en-GB"/>
          </a:p>
        </p:txBody>
      </p:sp>
      <p:sp>
        <p:nvSpPr>
          <p:cNvPr id="5" name="Footer Placeholder 4">
            <a:extLst>
              <a:ext uri="{FF2B5EF4-FFF2-40B4-BE49-F238E27FC236}">
                <a16:creationId xmlns:a16="http://schemas.microsoft.com/office/drawing/2014/main" id="{B48E0822-E7CE-4B82-A0B5-8869C14082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7D65AC-45AB-48D8-9E6F-D31596C5BB5E}"/>
              </a:ext>
            </a:extLst>
          </p:cNvPr>
          <p:cNvSpPr>
            <a:spLocks noGrp="1"/>
          </p:cNvSpPr>
          <p:nvPr>
            <p:ph type="sldNum" sz="quarter" idx="12"/>
          </p:nvPr>
        </p:nvSpPr>
        <p:spPr/>
        <p:txBody>
          <a:bodyPr/>
          <a:lstStyle/>
          <a:p>
            <a:fld id="{C3A40FD2-222A-4BDB-B0D0-6A3AF6A3584B}" type="slidenum">
              <a:rPr lang="en-GB" smtClean="0"/>
              <a:t>‹#›</a:t>
            </a:fld>
            <a:endParaRPr lang="en-GB"/>
          </a:p>
        </p:txBody>
      </p:sp>
    </p:spTree>
    <p:extLst>
      <p:ext uri="{BB962C8B-B14F-4D97-AF65-F5344CB8AC3E}">
        <p14:creationId xmlns:p14="http://schemas.microsoft.com/office/powerpoint/2010/main" val="2235256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30515-35DB-4993-9924-4927F99789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6437792-CF99-4D74-84A2-6433E41A3E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772CA8-3092-47C2-AA4A-62EB40DC627E}"/>
              </a:ext>
            </a:extLst>
          </p:cNvPr>
          <p:cNvSpPr>
            <a:spLocks noGrp="1"/>
          </p:cNvSpPr>
          <p:nvPr>
            <p:ph type="dt" sz="half" idx="10"/>
          </p:nvPr>
        </p:nvSpPr>
        <p:spPr/>
        <p:txBody>
          <a:bodyPr/>
          <a:lstStyle/>
          <a:p>
            <a:fld id="{45E7DFB9-5D45-4C41-AB10-BA3F316089E0}" type="datetimeFigureOut">
              <a:rPr lang="en-GB" smtClean="0"/>
              <a:t>04/03/2021</a:t>
            </a:fld>
            <a:endParaRPr lang="en-GB"/>
          </a:p>
        </p:txBody>
      </p:sp>
      <p:sp>
        <p:nvSpPr>
          <p:cNvPr id="5" name="Footer Placeholder 4">
            <a:extLst>
              <a:ext uri="{FF2B5EF4-FFF2-40B4-BE49-F238E27FC236}">
                <a16:creationId xmlns:a16="http://schemas.microsoft.com/office/drawing/2014/main" id="{95DB1426-DCA5-4D8F-B4BB-07B4BAF9DC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5D5D15-B6EA-42E9-86D5-21DC2DE33094}"/>
              </a:ext>
            </a:extLst>
          </p:cNvPr>
          <p:cNvSpPr>
            <a:spLocks noGrp="1"/>
          </p:cNvSpPr>
          <p:nvPr>
            <p:ph type="sldNum" sz="quarter" idx="12"/>
          </p:nvPr>
        </p:nvSpPr>
        <p:spPr/>
        <p:txBody>
          <a:bodyPr/>
          <a:lstStyle/>
          <a:p>
            <a:fld id="{C3A40FD2-222A-4BDB-B0D0-6A3AF6A3584B}" type="slidenum">
              <a:rPr lang="en-GB" smtClean="0"/>
              <a:t>‹#›</a:t>
            </a:fld>
            <a:endParaRPr lang="en-GB"/>
          </a:p>
        </p:txBody>
      </p:sp>
    </p:spTree>
    <p:extLst>
      <p:ext uri="{BB962C8B-B14F-4D97-AF65-F5344CB8AC3E}">
        <p14:creationId xmlns:p14="http://schemas.microsoft.com/office/powerpoint/2010/main" val="3722350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A47FA-5B2D-49AA-971E-F4846D4472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DE570EF-00F2-4E4B-9FEF-F1D5D3F5F2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8E3EACE-AB8C-4864-B2A0-7D54DAA18C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387D907-0D9B-4D35-8232-9088586F10A7}"/>
              </a:ext>
            </a:extLst>
          </p:cNvPr>
          <p:cNvSpPr>
            <a:spLocks noGrp="1"/>
          </p:cNvSpPr>
          <p:nvPr>
            <p:ph type="dt" sz="half" idx="10"/>
          </p:nvPr>
        </p:nvSpPr>
        <p:spPr/>
        <p:txBody>
          <a:bodyPr/>
          <a:lstStyle/>
          <a:p>
            <a:fld id="{45E7DFB9-5D45-4C41-AB10-BA3F316089E0}" type="datetimeFigureOut">
              <a:rPr lang="en-GB" smtClean="0"/>
              <a:t>04/03/2021</a:t>
            </a:fld>
            <a:endParaRPr lang="en-GB"/>
          </a:p>
        </p:txBody>
      </p:sp>
      <p:sp>
        <p:nvSpPr>
          <p:cNvPr id="6" name="Footer Placeholder 5">
            <a:extLst>
              <a:ext uri="{FF2B5EF4-FFF2-40B4-BE49-F238E27FC236}">
                <a16:creationId xmlns:a16="http://schemas.microsoft.com/office/drawing/2014/main" id="{EA02DF2B-0A92-47AA-8C2C-98910C41C3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4E8F96-D331-4457-AC5B-531EA93C88A0}"/>
              </a:ext>
            </a:extLst>
          </p:cNvPr>
          <p:cNvSpPr>
            <a:spLocks noGrp="1"/>
          </p:cNvSpPr>
          <p:nvPr>
            <p:ph type="sldNum" sz="quarter" idx="12"/>
          </p:nvPr>
        </p:nvSpPr>
        <p:spPr/>
        <p:txBody>
          <a:bodyPr/>
          <a:lstStyle/>
          <a:p>
            <a:fld id="{C3A40FD2-222A-4BDB-B0D0-6A3AF6A3584B}" type="slidenum">
              <a:rPr lang="en-GB" smtClean="0"/>
              <a:t>‹#›</a:t>
            </a:fld>
            <a:endParaRPr lang="en-GB"/>
          </a:p>
        </p:txBody>
      </p:sp>
    </p:spTree>
    <p:extLst>
      <p:ext uri="{BB962C8B-B14F-4D97-AF65-F5344CB8AC3E}">
        <p14:creationId xmlns:p14="http://schemas.microsoft.com/office/powerpoint/2010/main" val="3766233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91685-2D62-4E47-956E-3ACC7BBCF50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A68E5F-9AC8-46F3-BCE1-A70BCDA590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0E3678-9EFD-4D09-A23F-54CA7A2E9A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2F32151-49FF-4DC1-8890-3CC44CDE1C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B39BEF-2E32-41C0-88DA-B53CBBD6A2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F9444A6-40BE-4D6B-9A3B-B90FB5B97A35}"/>
              </a:ext>
            </a:extLst>
          </p:cNvPr>
          <p:cNvSpPr>
            <a:spLocks noGrp="1"/>
          </p:cNvSpPr>
          <p:nvPr>
            <p:ph type="dt" sz="half" idx="10"/>
          </p:nvPr>
        </p:nvSpPr>
        <p:spPr/>
        <p:txBody>
          <a:bodyPr/>
          <a:lstStyle/>
          <a:p>
            <a:fld id="{45E7DFB9-5D45-4C41-AB10-BA3F316089E0}" type="datetimeFigureOut">
              <a:rPr lang="en-GB" smtClean="0"/>
              <a:t>04/03/2021</a:t>
            </a:fld>
            <a:endParaRPr lang="en-GB"/>
          </a:p>
        </p:txBody>
      </p:sp>
      <p:sp>
        <p:nvSpPr>
          <p:cNvPr id="8" name="Footer Placeholder 7">
            <a:extLst>
              <a:ext uri="{FF2B5EF4-FFF2-40B4-BE49-F238E27FC236}">
                <a16:creationId xmlns:a16="http://schemas.microsoft.com/office/drawing/2014/main" id="{ED6FFDB3-F2A4-4A4F-AA81-8DA9669C861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2F403F8-31E4-49C0-A084-557666345EB0}"/>
              </a:ext>
            </a:extLst>
          </p:cNvPr>
          <p:cNvSpPr>
            <a:spLocks noGrp="1"/>
          </p:cNvSpPr>
          <p:nvPr>
            <p:ph type="sldNum" sz="quarter" idx="12"/>
          </p:nvPr>
        </p:nvSpPr>
        <p:spPr/>
        <p:txBody>
          <a:bodyPr/>
          <a:lstStyle/>
          <a:p>
            <a:fld id="{C3A40FD2-222A-4BDB-B0D0-6A3AF6A3584B}" type="slidenum">
              <a:rPr lang="en-GB" smtClean="0"/>
              <a:t>‹#›</a:t>
            </a:fld>
            <a:endParaRPr lang="en-GB"/>
          </a:p>
        </p:txBody>
      </p:sp>
    </p:spTree>
    <p:extLst>
      <p:ext uri="{BB962C8B-B14F-4D97-AF65-F5344CB8AC3E}">
        <p14:creationId xmlns:p14="http://schemas.microsoft.com/office/powerpoint/2010/main" val="2314458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65EB8-560A-40DF-AFC5-33FC5B8DBD0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1D63F09-ED3A-4093-BE0F-1062A98B3071}"/>
              </a:ext>
            </a:extLst>
          </p:cNvPr>
          <p:cNvSpPr>
            <a:spLocks noGrp="1"/>
          </p:cNvSpPr>
          <p:nvPr>
            <p:ph type="dt" sz="half" idx="10"/>
          </p:nvPr>
        </p:nvSpPr>
        <p:spPr/>
        <p:txBody>
          <a:bodyPr/>
          <a:lstStyle/>
          <a:p>
            <a:fld id="{45E7DFB9-5D45-4C41-AB10-BA3F316089E0}" type="datetimeFigureOut">
              <a:rPr lang="en-GB" smtClean="0"/>
              <a:t>04/03/2021</a:t>
            </a:fld>
            <a:endParaRPr lang="en-GB"/>
          </a:p>
        </p:txBody>
      </p:sp>
      <p:sp>
        <p:nvSpPr>
          <p:cNvPr id="4" name="Footer Placeholder 3">
            <a:extLst>
              <a:ext uri="{FF2B5EF4-FFF2-40B4-BE49-F238E27FC236}">
                <a16:creationId xmlns:a16="http://schemas.microsoft.com/office/drawing/2014/main" id="{C1C9CE4C-F199-4E81-A3EC-2EF676B2581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48F0B41-280A-46C7-AB80-A0F2A2A4FF40}"/>
              </a:ext>
            </a:extLst>
          </p:cNvPr>
          <p:cNvSpPr>
            <a:spLocks noGrp="1"/>
          </p:cNvSpPr>
          <p:nvPr>
            <p:ph type="sldNum" sz="quarter" idx="12"/>
          </p:nvPr>
        </p:nvSpPr>
        <p:spPr/>
        <p:txBody>
          <a:bodyPr/>
          <a:lstStyle/>
          <a:p>
            <a:fld id="{C3A40FD2-222A-4BDB-B0D0-6A3AF6A3584B}" type="slidenum">
              <a:rPr lang="en-GB" smtClean="0"/>
              <a:t>‹#›</a:t>
            </a:fld>
            <a:endParaRPr lang="en-GB"/>
          </a:p>
        </p:txBody>
      </p:sp>
    </p:spTree>
    <p:extLst>
      <p:ext uri="{BB962C8B-B14F-4D97-AF65-F5344CB8AC3E}">
        <p14:creationId xmlns:p14="http://schemas.microsoft.com/office/powerpoint/2010/main" val="2166410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243763-1997-4C17-A76D-FFB4B88AAC69}"/>
              </a:ext>
            </a:extLst>
          </p:cNvPr>
          <p:cNvSpPr>
            <a:spLocks noGrp="1"/>
          </p:cNvSpPr>
          <p:nvPr>
            <p:ph type="dt" sz="half" idx="10"/>
          </p:nvPr>
        </p:nvSpPr>
        <p:spPr/>
        <p:txBody>
          <a:bodyPr/>
          <a:lstStyle/>
          <a:p>
            <a:fld id="{45E7DFB9-5D45-4C41-AB10-BA3F316089E0}" type="datetimeFigureOut">
              <a:rPr lang="en-GB" smtClean="0"/>
              <a:t>04/03/2021</a:t>
            </a:fld>
            <a:endParaRPr lang="en-GB"/>
          </a:p>
        </p:txBody>
      </p:sp>
      <p:sp>
        <p:nvSpPr>
          <p:cNvPr id="3" name="Footer Placeholder 2">
            <a:extLst>
              <a:ext uri="{FF2B5EF4-FFF2-40B4-BE49-F238E27FC236}">
                <a16:creationId xmlns:a16="http://schemas.microsoft.com/office/drawing/2014/main" id="{9B3D7B78-899C-4E5A-8DA6-87EB0C0CF23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7FA9631-CD17-406D-A90E-1C4E5D2B703C}"/>
              </a:ext>
            </a:extLst>
          </p:cNvPr>
          <p:cNvSpPr>
            <a:spLocks noGrp="1"/>
          </p:cNvSpPr>
          <p:nvPr>
            <p:ph type="sldNum" sz="quarter" idx="12"/>
          </p:nvPr>
        </p:nvSpPr>
        <p:spPr/>
        <p:txBody>
          <a:bodyPr/>
          <a:lstStyle/>
          <a:p>
            <a:fld id="{C3A40FD2-222A-4BDB-B0D0-6A3AF6A3584B}" type="slidenum">
              <a:rPr lang="en-GB" smtClean="0"/>
              <a:t>‹#›</a:t>
            </a:fld>
            <a:endParaRPr lang="en-GB"/>
          </a:p>
        </p:txBody>
      </p:sp>
    </p:spTree>
    <p:extLst>
      <p:ext uri="{BB962C8B-B14F-4D97-AF65-F5344CB8AC3E}">
        <p14:creationId xmlns:p14="http://schemas.microsoft.com/office/powerpoint/2010/main" val="1675002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9936F-30C5-47E3-80EF-5A1395A531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FAC186-50EF-49C5-8DA5-0AD1A20C9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1D2B172-186B-4631-B8DA-26ACFCD00B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DABD07-778C-43B6-BE0E-D9379B56DFA9}"/>
              </a:ext>
            </a:extLst>
          </p:cNvPr>
          <p:cNvSpPr>
            <a:spLocks noGrp="1"/>
          </p:cNvSpPr>
          <p:nvPr>
            <p:ph type="dt" sz="half" idx="10"/>
          </p:nvPr>
        </p:nvSpPr>
        <p:spPr/>
        <p:txBody>
          <a:bodyPr/>
          <a:lstStyle/>
          <a:p>
            <a:fld id="{45E7DFB9-5D45-4C41-AB10-BA3F316089E0}" type="datetimeFigureOut">
              <a:rPr lang="en-GB" smtClean="0"/>
              <a:t>04/03/2021</a:t>
            </a:fld>
            <a:endParaRPr lang="en-GB"/>
          </a:p>
        </p:txBody>
      </p:sp>
      <p:sp>
        <p:nvSpPr>
          <p:cNvPr id="6" name="Footer Placeholder 5">
            <a:extLst>
              <a:ext uri="{FF2B5EF4-FFF2-40B4-BE49-F238E27FC236}">
                <a16:creationId xmlns:a16="http://schemas.microsoft.com/office/drawing/2014/main" id="{3E435643-7122-4E2C-ACD0-87FDE385BD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D30477-1988-472F-B656-16DE603F97AC}"/>
              </a:ext>
            </a:extLst>
          </p:cNvPr>
          <p:cNvSpPr>
            <a:spLocks noGrp="1"/>
          </p:cNvSpPr>
          <p:nvPr>
            <p:ph type="sldNum" sz="quarter" idx="12"/>
          </p:nvPr>
        </p:nvSpPr>
        <p:spPr/>
        <p:txBody>
          <a:bodyPr/>
          <a:lstStyle/>
          <a:p>
            <a:fld id="{C3A40FD2-222A-4BDB-B0D0-6A3AF6A3584B}" type="slidenum">
              <a:rPr lang="en-GB" smtClean="0"/>
              <a:t>‹#›</a:t>
            </a:fld>
            <a:endParaRPr lang="en-GB"/>
          </a:p>
        </p:txBody>
      </p:sp>
    </p:spTree>
    <p:extLst>
      <p:ext uri="{BB962C8B-B14F-4D97-AF65-F5344CB8AC3E}">
        <p14:creationId xmlns:p14="http://schemas.microsoft.com/office/powerpoint/2010/main" val="146878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6C44B-5396-4A01-AFC9-B3419D4BCF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9346258-5C9E-4173-BAD3-B685BC9C21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C91731C-67D7-492F-BDD5-F1209BCEF6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5B1B03-12D6-489A-AD3C-67AAEF547F4E}"/>
              </a:ext>
            </a:extLst>
          </p:cNvPr>
          <p:cNvSpPr>
            <a:spLocks noGrp="1"/>
          </p:cNvSpPr>
          <p:nvPr>
            <p:ph type="dt" sz="half" idx="10"/>
          </p:nvPr>
        </p:nvSpPr>
        <p:spPr/>
        <p:txBody>
          <a:bodyPr/>
          <a:lstStyle/>
          <a:p>
            <a:fld id="{45E7DFB9-5D45-4C41-AB10-BA3F316089E0}" type="datetimeFigureOut">
              <a:rPr lang="en-GB" smtClean="0"/>
              <a:t>04/03/2021</a:t>
            </a:fld>
            <a:endParaRPr lang="en-GB"/>
          </a:p>
        </p:txBody>
      </p:sp>
      <p:sp>
        <p:nvSpPr>
          <p:cNvPr id="6" name="Footer Placeholder 5">
            <a:extLst>
              <a:ext uri="{FF2B5EF4-FFF2-40B4-BE49-F238E27FC236}">
                <a16:creationId xmlns:a16="http://schemas.microsoft.com/office/drawing/2014/main" id="{93B00B50-EEEE-4DA5-8CE9-2B79E0BCA2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005D48-08AE-4CA1-AC5C-86E2E8AEBE61}"/>
              </a:ext>
            </a:extLst>
          </p:cNvPr>
          <p:cNvSpPr>
            <a:spLocks noGrp="1"/>
          </p:cNvSpPr>
          <p:nvPr>
            <p:ph type="sldNum" sz="quarter" idx="12"/>
          </p:nvPr>
        </p:nvSpPr>
        <p:spPr/>
        <p:txBody>
          <a:bodyPr/>
          <a:lstStyle/>
          <a:p>
            <a:fld id="{C3A40FD2-222A-4BDB-B0D0-6A3AF6A3584B}" type="slidenum">
              <a:rPr lang="en-GB" smtClean="0"/>
              <a:t>‹#›</a:t>
            </a:fld>
            <a:endParaRPr lang="en-GB"/>
          </a:p>
        </p:txBody>
      </p:sp>
    </p:spTree>
    <p:extLst>
      <p:ext uri="{BB962C8B-B14F-4D97-AF65-F5344CB8AC3E}">
        <p14:creationId xmlns:p14="http://schemas.microsoft.com/office/powerpoint/2010/main" val="4059682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en.wikipedia.org/wiki/Tudor_rose"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extLst>
              <a:ext uri="{837473B0-CC2E-450A-ABE3-18F120FF3D39}">
                <a1611:picAttrSrcUrl xmlns:a1611="http://schemas.microsoft.com/office/drawing/2016/11/main" r:id="rId14"/>
              </a:ext>
            </a:extLst>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9930D6-A745-46EC-B29D-3E209733D8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78C74E2-6AF9-4CD8-9D09-C0E4776A59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EFEAA9-B4C8-4F81-84A6-8F4B7817B0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E7DFB9-5D45-4C41-AB10-BA3F316089E0}" type="datetimeFigureOut">
              <a:rPr lang="en-GB" smtClean="0"/>
              <a:t>04/03/2021</a:t>
            </a:fld>
            <a:endParaRPr lang="en-GB"/>
          </a:p>
        </p:txBody>
      </p:sp>
      <p:sp>
        <p:nvSpPr>
          <p:cNvPr id="5" name="Footer Placeholder 4">
            <a:extLst>
              <a:ext uri="{FF2B5EF4-FFF2-40B4-BE49-F238E27FC236}">
                <a16:creationId xmlns:a16="http://schemas.microsoft.com/office/drawing/2014/main" id="{35F31560-E446-40B1-853B-CFC20FC070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A59E3F0-C6A6-48D8-B7B0-EBD4587BE2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40FD2-222A-4BDB-B0D0-6A3AF6A3584B}" type="slidenum">
              <a:rPr lang="en-GB" smtClean="0"/>
              <a:t>‹#›</a:t>
            </a:fld>
            <a:endParaRPr lang="en-GB"/>
          </a:p>
        </p:txBody>
      </p:sp>
    </p:spTree>
    <p:extLst>
      <p:ext uri="{BB962C8B-B14F-4D97-AF65-F5344CB8AC3E}">
        <p14:creationId xmlns:p14="http://schemas.microsoft.com/office/powerpoint/2010/main" val="341380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29BDA7-562F-4B2E-8DE1-41B3663277F4}"/>
              </a:ext>
            </a:extLst>
          </p:cNvPr>
          <p:cNvSpPr txBox="1"/>
          <p:nvPr/>
        </p:nvSpPr>
        <p:spPr>
          <a:xfrm>
            <a:off x="3725334" y="264068"/>
            <a:ext cx="6096000" cy="830997"/>
          </a:xfrm>
          <a:prstGeom prst="rect">
            <a:avLst/>
          </a:prstGeom>
          <a:noFill/>
        </p:spPr>
        <p:txBody>
          <a:bodyPr wrap="square">
            <a:spAutoFit/>
          </a:bodyPr>
          <a:lstStyle/>
          <a:p>
            <a:pPr algn="l"/>
            <a:r>
              <a:rPr lang="en-GB" sz="4800" b="1" i="0" dirty="0">
                <a:solidFill>
                  <a:srgbClr val="343C3D"/>
                </a:solidFill>
                <a:effectLst/>
                <a:latin typeface="adelle-sans"/>
              </a:rPr>
              <a:t>Tudor Knot Gardens</a:t>
            </a:r>
          </a:p>
        </p:txBody>
      </p:sp>
      <p:pic>
        <p:nvPicPr>
          <p:cNvPr id="5" name="Picture 4">
            <a:extLst>
              <a:ext uri="{FF2B5EF4-FFF2-40B4-BE49-F238E27FC236}">
                <a16:creationId xmlns:a16="http://schemas.microsoft.com/office/drawing/2014/main" id="{6A8122E5-B0F2-4B1F-AB6E-4E3A1931B354}"/>
              </a:ext>
            </a:extLst>
          </p:cNvPr>
          <p:cNvPicPr>
            <a:picLocks noChangeAspect="1"/>
          </p:cNvPicPr>
          <p:nvPr/>
        </p:nvPicPr>
        <p:blipFill>
          <a:blip r:embed="rId2"/>
          <a:stretch>
            <a:fillRect/>
          </a:stretch>
        </p:blipFill>
        <p:spPr>
          <a:xfrm>
            <a:off x="2909589" y="3970299"/>
            <a:ext cx="2749021" cy="2768552"/>
          </a:xfrm>
          <a:prstGeom prst="rect">
            <a:avLst/>
          </a:prstGeom>
        </p:spPr>
      </p:pic>
      <p:pic>
        <p:nvPicPr>
          <p:cNvPr id="7" name="Picture 6">
            <a:extLst>
              <a:ext uri="{FF2B5EF4-FFF2-40B4-BE49-F238E27FC236}">
                <a16:creationId xmlns:a16="http://schemas.microsoft.com/office/drawing/2014/main" id="{00C072B8-FD73-4218-B074-4329E0CA31FA}"/>
              </a:ext>
            </a:extLst>
          </p:cNvPr>
          <p:cNvPicPr>
            <a:picLocks noChangeAspect="1"/>
          </p:cNvPicPr>
          <p:nvPr/>
        </p:nvPicPr>
        <p:blipFill>
          <a:blip r:embed="rId3"/>
          <a:stretch>
            <a:fillRect/>
          </a:stretch>
        </p:blipFill>
        <p:spPr>
          <a:xfrm>
            <a:off x="6096000" y="3970299"/>
            <a:ext cx="2756781" cy="2742928"/>
          </a:xfrm>
          <a:prstGeom prst="rect">
            <a:avLst/>
          </a:prstGeom>
        </p:spPr>
      </p:pic>
      <p:pic>
        <p:nvPicPr>
          <p:cNvPr id="9" name="Picture 8">
            <a:extLst>
              <a:ext uri="{FF2B5EF4-FFF2-40B4-BE49-F238E27FC236}">
                <a16:creationId xmlns:a16="http://schemas.microsoft.com/office/drawing/2014/main" id="{EE520938-E8C1-4314-A44A-E8DDCBB4B4D1}"/>
              </a:ext>
            </a:extLst>
          </p:cNvPr>
          <p:cNvPicPr>
            <a:picLocks noChangeAspect="1"/>
          </p:cNvPicPr>
          <p:nvPr/>
        </p:nvPicPr>
        <p:blipFill>
          <a:blip r:embed="rId4"/>
          <a:stretch>
            <a:fillRect/>
          </a:stretch>
        </p:blipFill>
        <p:spPr>
          <a:xfrm>
            <a:off x="9290171" y="3970299"/>
            <a:ext cx="2704569" cy="2623634"/>
          </a:xfrm>
          <a:prstGeom prst="rect">
            <a:avLst/>
          </a:prstGeom>
        </p:spPr>
      </p:pic>
      <p:pic>
        <p:nvPicPr>
          <p:cNvPr id="11" name="Picture 10">
            <a:extLst>
              <a:ext uri="{FF2B5EF4-FFF2-40B4-BE49-F238E27FC236}">
                <a16:creationId xmlns:a16="http://schemas.microsoft.com/office/drawing/2014/main" id="{806A4C2B-920B-41DD-9D94-F04028D2655A}"/>
              </a:ext>
            </a:extLst>
          </p:cNvPr>
          <p:cNvPicPr>
            <a:picLocks noChangeAspect="1"/>
          </p:cNvPicPr>
          <p:nvPr/>
        </p:nvPicPr>
        <p:blipFill>
          <a:blip r:embed="rId5"/>
          <a:stretch>
            <a:fillRect/>
          </a:stretch>
        </p:blipFill>
        <p:spPr>
          <a:xfrm>
            <a:off x="47328" y="3944674"/>
            <a:ext cx="2749021" cy="2837919"/>
          </a:xfrm>
          <a:prstGeom prst="rect">
            <a:avLst/>
          </a:prstGeom>
        </p:spPr>
      </p:pic>
      <p:sp>
        <p:nvSpPr>
          <p:cNvPr id="12" name="TextBox 11">
            <a:extLst>
              <a:ext uri="{FF2B5EF4-FFF2-40B4-BE49-F238E27FC236}">
                <a16:creationId xmlns:a16="http://schemas.microsoft.com/office/drawing/2014/main" id="{E7037486-822C-42A8-8C06-FF9ABE7EC0B4}"/>
              </a:ext>
            </a:extLst>
          </p:cNvPr>
          <p:cNvSpPr txBox="1"/>
          <p:nvPr/>
        </p:nvSpPr>
        <p:spPr>
          <a:xfrm>
            <a:off x="643467" y="1377244"/>
            <a:ext cx="10318044" cy="1477328"/>
          </a:xfrm>
          <a:prstGeom prst="rect">
            <a:avLst/>
          </a:prstGeom>
          <a:noFill/>
        </p:spPr>
        <p:txBody>
          <a:bodyPr wrap="square" rtlCol="0">
            <a:spAutoFit/>
          </a:bodyPr>
          <a:lstStyle/>
          <a:p>
            <a:r>
              <a:rPr lang="en-GB" b="1" dirty="0"/>
              <a:t>Today you are going to learn about Tudor Gardens, particularly Knot Gardens.</a:t>
            </a:r>
          </a:p>
          <a:p>
            <a:endParaRPr lang="en-GB" b="1" dirty="0"/>
          </a:p>
          <a:p>
            <a:r>
              <a:rPr lang="en-GB" b="1" dirty="0"/>
              <a:t>You will then have be able to choose one to colour in or use them to help design your own.</a:t>
            </a:r>
          </a:p>
          <a:p>
            <a:endParaRPr lang="en-GB" b="1" dirty="0"/>
          </a:p>
          <a:p>
            <a:r>
              <a:rPr lang="en-GB" b="1" dirty="0"/>
              <a:t>You will notice that they are symmetrical.</a:t>
            </a:r>
          </a:p>
        </p:txBody>
      </p:sp>
    </p:spTree>
    <p:extLst>
      <p:ext uri="{BB962C8B-B14F-4D97-AF65-F5344CB8AC3E}">
        <p14:creationId xmlns:p14="http://schemas.microsoft.com/office/powerpoint/2010/main" val="1340346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376FB6-B077-4793-81F4-B90F067394A9}"/>
              </a:ext>
            </a:extLst>
          </p:cNvPr>
          <p:cNvPicPr>
            <a:picLocks noChangeAspect="1"/>
          </p:cNvPicPr>
          <p:nvPr/>
        </p:nvPicPr>
        <p:blipFill>
          <a:blip r:embed="rId2"/>
          <a:stretch>
            <a:fillRect/>
          </a:stretch>
        </p:blipFill>
        <p:spPr>
          <a:xfrm>
            <a:off x="1497806" y="264325"/>
            <a:ext cx="9196388" cy="6329350"/>
          </a:xfrm>
          <a:prstGeom prst="rect">
            <a:avLst/>
          </a:prstGeom>
        </p:spPr>
      </p:pic>
    </p:spTree>
    <p:extLst>
      <p:ext uri="{BB962C8B-B14F-4D97-AF65-F5344CB8AC3E}">
        <p14:creationId xmlns:p14="http://schemas.microsoft.com/office/powerpoint/2010/main" val="1968035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DCBE815-24D2-45B4-9F75-775370BBD484}"/>
              </a:ext>
            </a:extLst>
          </p:cNvPr>
          <p:cNvSpPr txBox="1"/>
          <p:nvPr/>
        </p:nvSpPr>
        <p:spPr>
          <a:xfrm>
            <a:off x="4461273" y="558284"/>
            <a:ext cx="6093618" cy="584775"/>
          </a:xfrm>
          <a:prstGeom prst="rect">
            <a:avLst/>
          </a:prstGeom>
          <a:noFill/>
        </p:spPr>
        <p:txBody>
          <a:bodyPr wrap="square">
            <a:spAutoFit/>
          </a:bodyPr>
          <a:lstStyle/>
          <a:p>
            <a:pPr algn="l"/>
            <a:r>
              <a:rPr lang="en-GB" sz="3200" b="1" i="0" dirty="0">
                <a:solidFill>
                  <a:srgbClr val="343C3D"/>
                </a:solidFill>
                <a:effectLst/>
                <a:latin typeface="adelle-sans"/>
              </a:rPr>
              <a:t>Tudor Knot Gardens</a:t>
            </a:r>
          </a:p>
        </p:txBody>
      </p:sp>
      <p:sp>
        <p:nvSpPr>
          <p:cNvPr id="7" name="TextBox 6">
            <a:extLst>
              <a:ext uri="{FF2B5EF4-FFF2-40B4-BE49-F238E27FC236}">
                <a16:creationId xmlns:a16="http://schemas.microsoft.com/office/drawing/2014/main" id="{31AB7F31-84E7-4E9D-8AF3-E520F151EE71}"/>
              </a:ext>
            </a:extLst>
          </p:cNvPr>
          <p:cNvSpPr txBox="1"/>
          <p:nvPr/>
        </p:nvSpPr>
        <p:spPr>
          <a:xfrm>
            <a:off x="385763" y="1282035"/>
            <a:ext cx="11187112" cy="3385542"/>
          </a:xfrm>
          <a:prstGeom prst="rect">
            <a:avLst/>
          </a:prstGeom>
          <a:noFill/>
        </p:spPr>
        <p:txBody>
          <a:bodyPr wrap="square">
            <a:spAutoFit/>
          </a:bodyPr>
          <a:lstStyle/>
          <a:p>
            <a:pPr algn="l"/>
            <a:r>
              <a:rPr lang="en-GB" sz="3200" b="0" i="0" dirty="0">
                <a:solidFill>
                  <a:srgbClr val="343C3D"/>
                </a:solidFill>
                <a:effectLst/>
                <a:latin typeface="Georgia" panose="02040502050405020303" pitchFamily="18" charset="0"/>
              </a:rPr>
              <a:t>In the Tudor age gardens served a variety of purposes. First and foremost, they were for growing food. </a:t>
            </a:r>
            <a:r>
              <a:rPr lang="en-GB" sz="3200" dirty="0">
                <a:solidFill>
                  <a:srgbClr val="343C3D"/>
                </a:solidFill>
                <a:latin typeface="Georgia" panose="02040502050405020303" pitchFamily="18" charset="0"/>
              </a:rPr>
              <a:t>T</a:t>
            </a:r>
            <a:r>
              <a:rPr lang="en-GB" sz="3200" b="0" i="0" dirty="0">
                <a:solidFill>
                  <a:srgbClr val="343C3D"/>
                </a:solidFill>
                <a:effectLst/>
                <a:latin typeface="Georgia" panose="02040502050405020303" pitchFamily="18" charset="0"/>
              </a:rPr>
              <a:t>he ability to grow a range of foodstuffs throughout the year could mean the difference between starvation and survival. Garden crops included onions, garlic and leeks.</a:t>
            </a:r>
          </a:p>
          <a:p>
            <a:pPr algn="l"/>
            <a:endParaRPr lang="en-GB" b="0" i="0" dirty="0">
              <a:solidFill>
                <a:srgbClr val="343C3D"/>
              </a:solidFill>
              <a:effectLst/>
              <a:latin typeface="Georgia" panose="02040502050405020303" pitchFamily="18" charset="0"/>
            </a:endParaRPr>
          </a:p>
          <a:p>
            <a:pPr algn="l"/>
            <a:endParaRPr lang="en-GB" b="0" i="0" dirty="0">
              <a:solidFill>
                <a:srgbClr val="343C3D"/>
              </a:solidFill>
              <a:effectLst/>
              <a:latin typeface="Georgia" panose="02040502050405020303" pitchFamily="18" charset="0"/>
            </a:endParaRPr>
          </a:p>
          <a:p>
            <a:pPr algn="l"/>
            <a:endParaRPr lang="en-GB" b="0" i="0" dirty="0">
              <a:solidFill>
                <a:srgbClr val="343C3D"/>
              </a:solidFill>
              <a:effectLst/>
              <a:latin typeface="Georgia" panose="02040502050405020303" pitchFamily="18" charset="0"/>
            </a:endParaRPr>
          </a:p>
        </p:txBody>
      </p:sp>
    </p:spTree>
    <p:extLst>
      <p:ext uri="{BB962C8B-B14F-4D97-AF65-F5344CB8AC3E}">
        <p14:creationId xmlns:p14="http://schemas.microsoft.com/office/powerpoint/2010/main" val="2278039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4D915B-E142-4E08-8798-95A7614A9925}"/>
              </a:ext>
            </a:extLst>
          </p:cNvPr>
          <p:cNvSpPr txBox="1"/>
          <p:nvPr/>
        </p:nvSpPr>
        <p:spPr>
          <a:xfrm>
            <a:off x="359568" y="1354902"/>
            <a:ext cx="11472863" cy="4524315"/>
          </a:xfrm>
          <a:prstGeom prst="rect">
            <a:avLst/>
          </a:prstGeom>
          <a:noFill/>
        </p:spPr>
        <p:txBody>
          <a:bodyPr wrap="square">
            <a:spAutoFit/>
          </a:bodyPr>
          <a:lstStyle/>
          <a:p>
            <a:pPr algn="l"/>
            <a:r>
              <a:rPr lang="en-GB" sz="3200" b="0" i="0" dirty="0">
                <a:solidFill>
                  <a:srgbClr val="343C3D"/>
                </a:solidFill>
                <a:effectLst/>
                <a:latin typeface="Georgia" panose="02040502050405020303" pitchFamily="18" charset="0"/>
              </a:rPr>
              <a:t>The garden was also a medicine chest when plants and herbs were the first line of defence against illness. With space often limited, the more plants in the garden that could be used for several purposes, the better. Good examples are rosemary and lavender. Rosemary, a popular herb for culinary purposes, could also be used in medicines and lotions. Lavender was even more useful – culinary and medicinal, it was additionally used for freshening linens and clothes, and even scattered in the rushes underfoot to keep them sweet.</a:t>
            </a:r>
          </a:p>
        </p:txBody>
      </p:sp>
    </p:spTree>
    <p:extLst>
      <p:ext uri="{BB962C8B-B14F-4D97-AF65-F5344CB8AC3E}">
        <p14:creationId xmlns:p14="http://schemas.microsoft.com/office/powerpoint/2010/main" val="94402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141A84-EB4A-40A6-A895-F38EBA89A6D4}"/>
              </a:ext>
            </a:extLst>
          </p:cNvPr>
          <p:cNvSpPr txBox="1"/>
          <p:nvPr/>
        </p:nvSpPr>
        <p:spPr>
          <a:xfrm>
            <a:off x="157163" y="2136339"/>
            <a:ext cx="11815762" cy="3108543"/>
          </a:xfrm>
          <a:prstGeom prst="rect">
            <a:avLst/>
          </a:prstGeom>
          <a:noFill/>
        </p:spPr>
        <p:txBody>
          <a:bodyPr wrap="square">
            <a:spAutoFit/>
          </a:bodyPr>
          <a:lstStyle/>
          <a:p>
            <a:pPr algn="l"/>
            <a:r>
              <a:rPr lang="en-GB" sz="2800" b="0" i="0" dirty="0">
                <a:solidFill>
                  <a:srgbClr val="343C3D"/>
                </a:solidFill>
                <a:effectLst/>
                <a:latin typeface="Georgia" panose="02040502050405020303" pitchFamily="18" charset="0"/>
              </a:rPr>
              <a:t>For the better off, there might be sufficient space to grow plants for purely ornamental purposes, although plants we think of as purely decorative were frequently used in the home. Roses, a great favourite, were used in cookery, for making rosehip wine and also for perfumes, flower arrangements and pot </a:t>
            </a:r>
            <a:r>
              <a:rPr lang="en-GB" sz="2800" b="0" i="0" dirty="0" err="1">
                <a:solidFill>
                  <a:srgbClr val="343C3D"/>
                </a:solidFill>
                <a:effectLst/>
                <a:latin typeface="Georgia" panose="02040502050405020303" pitchFamily="18" charset="0"/>
              </a:rPr>
              <a:t>pourri</a:t>
            </a:r>
            <a:r>
              <a:rPr lang="en-GB" sz="2800" b="0" i="0" dirty="0">
                <a:solidFill>
                  <a:srgbClr val="343C3D"/>
                </a:solidFill>
                <a:effectLst/>
                <a:latin typeface="Georgia" panose="02040502050405020303" pitchFamily="18" charset="0"/>
              </a:rPr>
              <a:t> mixtures to keep rooms smelling sweet. Queen Katherine Parr was particularly fond of fresh flowers; ordering them for her rooms at Hampton Court.</a:t>
            </a:r>
          </a:p>
        </p:txBody>
      </p:sp>
    </p:spTree>
    <p:extLst>
      <p:ext uri="{BB962C8B-B14F-4D97-AF65-F5344CB8AC3E}">
        <p14:creationId xmlns:p14="http://schemas.microsoft.com/office/powerpoint/2010/main" val="1815728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7E24F1-1F56-4E95-BBA4-AC66A0A70AB0}"/>
              </a:ext>
            </a:extLst>
          </p:cNvPr>
          <p:cNvSpPr txBox="1"/>
          <p:nvPr/>
        </p:nvSpPr>
        <p:spPr>
          <a:xfrm>
            <a:off x="542925" y="502028"/>
            <a:ext cx="10887075" cy="2246769"/>
          </a:xfrm>
          <a:prstGeom prst="rect">
            <a:avLst/>
          </a:prstGeom>
          <a:noFill/>
        </p:spPr>
        <p:txBody>
          <a:bodyPr wrap="square">
            <a:spAutoFit/>
          </a:bodyPr>
          <a:lstStyle/>
          <a:p>
            <a:pPr algn="l"/>
            <a:r>
              <a:rPr lang="en-GB" sz="2800" b="0" i="0" dirty="0">
                <a:solidFill>
                  <a:srgbClr val="343C3D"/>
                </a:solidFill>
                <a:effectLst/>
                <a:latin typeface="Georgia" panose="02040502050405020303" pitchFamily="18" charset="0"/>
              </a:rPr>
              <a:t>Finally, ornamental gardens were a symbol of status. The Tudor age loved order and structure - the knot garden</a:t>
            </a:r>
            <a:r>
              <a:rPr lang="en-GB" sz="2800" dirty="0">
                <a:solidFill>
                  <a:srgbClr val="343C3D"/>
                </a:solidFill>
                <a:latin typeface="Georgia" panose="02040502050405020303" pitchFamily="18" charset="0"/>
              </a:rPr>
              <a:t>. </a:t>
            </a:r>
            <a:r>
              <a:rPr lang="en-GB" sz="2800" b="0" i="0" dirty="0">
                <a:solidFill>
                  <a:srgbClr val="343C3D"/>
                </a:solidFill>
                <a:effectLst/>
                <a:latin typeface="Georgia" panose="02040502050405020303" pitchFamily="18" charset="0"/>
              </a:rPr>
              <a:t>It became fashionable to admire gardens. Henry VIII spent both time and money in his privy gardens – he would stroll through, alone or with his wife or daughter </a:t>
            </a:r>
            <a:r>
              <a:rPr lang="en-GB" sz="2800" i="0" dirty="0">
                <a:solidFill>
                  <a:srgbClr val="343C3D"/>
                </a:solidFill>
                <a:effectLst/>
                <a:latin typeface="Georgia" panose="02040502050405020303" pitchFamily="18" charset="0"/>
              </a:rPr>
              <a:t>Mary.</a:t>
            </a:r>
          </a:p>
        </p:txBody>
      </p:sp>
      <p:pic>
        <p:nvPicPr>
          <p:cNvPr id="5" name="Picture 4">
            <a:extLst>
              <a:ext uri="{FF2B5EF4-FFF2-40B4-BE49-F238E27FC236}">
                <a16:creationId xmlns:a16="http://schemas.microsoft.com/office/drawing/2014/main" id="{4FCB557C-20E1-41F6-850D-D2206B0EF57E}"/>
              </a:ext>
            </a:extLst>
          </p:cNvPr>
          <p:cNvPicPr>
            <a:picLocks noChangeAspect="1"/>
          </p:cNvPicPr>
          <p:nvPr/>
        </p:nvPicPr>
        <p:blipFill>
          <a:blip r:embed="rId2"/>
          <a:stretch>
            <a:fillRect/>
          </a:stretch>
        </p:blipFill>
        <p:spPr>
          <a:xfrm>
            <a:off x="280106" y="2871611"/>
            <a:ext cx="5219700" cy="3733800"/>
          </a:xfrm>
          <a:prstGeom prst="rect">
            <a:avLst/>
          </a:prstGeom>
        </p:spPr>
      </p:pic>
      <p:pic>
        <p:nvPicPr>
          <p:cNvPr id="7" name="Picture 6">
            <a:extLst>
              <a:ext uri="{FF2B5EF4-FFF2-40B4-BE49-F238E27FC236}">
                <a16:creationId xmlns:a16="http://schemas.microsoft.com/office/drawing/2014/main" id="{F07DD750-358B-45D2-8FF3-B7615CA99F08}"/>
              </a:ext>
            </a:extLst>
          </p:cNvPr>
          <p:cNvPicPr>
            <a:picLocks noChangeAspect="1"/>
          </p:cNvPicPr>
          <p:nvPr/>
        </p:nvPicPr>
        <p:blipFill>
          <a:blip r:embed="rId3"/>
          <a:stretch>
            <a:fillRect/>
          </a:stretch>
        </p:blipFill>
        <p:spPr>
          <a:xfrm>
            <a:off x="5627334" y="2871611"/>
            <a:ext cx="5267071" cy="3733800"/>
          </a:xfrm>
          <a:prstGeom prst="rect">
            <a:avLst/>
          </a:prstGeom>
        </p:spPr>
      </p:pic>
    </p:spTree>
    <p:extLst>
      <p:ext uri="{BB962C8B-B14F-4D97-AF65-F5344CB8AC3E}">
        <p14:creationId xmlns:p14="http://schemas.microsoft.com/office/powerpoint/2010/main" val="2930448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FFA1C4-AB5C-442B-A87B-5F346D6FCD9F}"/>
              </a:ext>
            </a:extLst>
          </p:cNvPr>
          <p:cNvPicPr>
            <a:picLocks noChangeAspect="1"/>
          </p:cNvPicPr>
          <p:nvPr/>
        </p:nvPicPr>
        <p:blipFill>
          <a:blip r:embed="rId2"/>
          <a:stretch>
            <a:fillRect/>
          </a:stretch>
        </p:blipFill>
        <p:spPr>
          <a:xfrm>
            <a:off x="1505194" y="390524"/>
            <a:ext cx="9181611" cy="6076951"/>
          </a:xfrm>
          <a:prstGeom prst="rect">
            <a:avLst/>
          </a:prstGeom>
        </p:spPr>
      </p:pic>
    </p:spTree>
    <p:extLst>
      <p:ext uri="{BB962C8B-B14F-4D97-AF65-F5344CB8AC3E}">
        <p14:creationId xmlns:p14="http://schemas.microsoft.com/office/powerpoint/2010/main" val="2707711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76DF7B-CB61-476F-B748-2765CDC3D508}"/>
              </a:ext>
            </a:extLst>
          </p:cNvPr>
          <p:cNvPicPr>
            <a:picLocks noChangeAspect="1"/>
          </p:cNvPicPr>
          <p:nvPr/>
        </p:nvPicPr>
        <p:blipFill>
          <a:blip r:embed="rId2"/>
          <a:stretch>
            <a:fillRect/>
          </a:stretch>
        </p:blipFill>
        <p:spPr>
          <a:xfrm>
            <a:off x="1522763" y="481012"/>
            <a:ext cx="9146474" cy="5895976"/>
          </a:xfrm>
          <a:prstGeom prst="rect">
            <a:avLst/>
          </a:prstGeom>
        </p:spPr>
      </p:pic>
    </p:spTree>
    <p:extLst>
      <p:ext uri="{BB962C8B-B14F-4D97-AF65-F5344CB8AC3E}">
        <p14:creationId xmlns:p14="http://schemas.microsoft.com/office/powerpoint/2010/main" val="1716055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3891C7-F59D-4B8C-B2DD-6ABFF921259B}"/>
              </a:ext>
            </a:extLst>
          </p:cNvPr>
          <p:cNvPicPr>
            <a:picLocks noChangeAspect="1"/>
          </p:cNvPicPr>
          <p:nvPr/>
        </p:nvPicPr>
        <p:blipFill>
          <a:blip r:embed="rId2"/>
          <a:stretch>
            <a:fillRect/>
          </a:stretch>
        </p:blipFill>
        <p:spPr>
          <a:xfrm>
            <a:off x="1366838" y="414337"/>
            <a:ext cx="9242560" cy="6029326"/>
          </a:xfrm>
          <a:prstGeom prst="rect">
            <a:avLst/>
          </a:prstGeom>
        </p:spPr>
      </p:pic>
    </p:spTree>
    <p:extLst>
      <p:ext uri="{BB962C8B-B14F-4D97-AF65-F5344CB8AC3E}">
        <p14:creationId xmlns:p14="http://schemas.microsoft.com/office/powerpoint/2010/main" val="3903587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384B2D-FDF5-48E5-957B-8A63BD9F16FF}"/>
              </a:ext>
            </a:extLst>
          </p:cNvPr>
          <p:cNvPicPr>
            <a:picLocks noChangeAspect="1"/>
          </p:cNvPicPr>
          <p:nvPr/>
        </p:nvPicPr>
        <p:blipFill>
          <a:blip r:embed="rId2"/>
          <a:stretch>
            <a:fillRect/>
          </a:stretch>
        </p:blipFill>
        <p:spPr>
          <a:xfrm>
            <a:off x="1543050" y="251806"/>
            <a:ext cx="9105900" cy="6354388"/>
          </a:xfrm>
          <a:prstGeom prst="rect">
            <a:avLst/>
          </a:prstGeom>
        </p:spPr>
      </p:pic>
    </p:spTree>
    <p:extLst>
      <p:ext uri="{BB962C8B-B14F-4D97-AF65-F5344CB8AC3E}">
        <p14:creationId xmlns:p14="http://schemas.microsoft.com/office/powerpoint/2010/main" val="16854507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337</Words>
  <Application>Microsoft Office PowerPoint</Application>
  <PresentationFormat>Widescreen</PresentationFormat>
  <Paragraphs>12</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adelle-sans</vt: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Sheila Spooner</dc:creator>
  <cp:lastModifiedBy>Sheila Spooner</cp:lastModifiedBy>
  <cp:revision>4</cp:revision>
  <dcterms:created xsi:type="dcterms:W3CDTF">2021-03-04T11:43:46Z</dcterms:created>
  <dcterms:modified xsi:type="dcterms:W3CDTF">2021-03-04T12:15:48Z</dcterms:modified>
</cp:coreProperties>
</file>