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79" r:id="rId4"/>
    <p:sldId id="27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903E8B-624A-4227-926D-B990A5B7D44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EB92ABFD-C2F0-405C-81A6-2E08894BE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2301" y="1122363"/>
            <a:ext cx="10934700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301" y="3602038"/>
            <a:ext cx="10934700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888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0174AC-6798-429D-80E7-81B0046F17EB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8CE891A8-D50B-423D-A5EE-99C36C037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0" y="6700839"/>
            <a:ext cx="781051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485774"/>
            <a:ext cx="10960100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7" y="2153355"/>
            <a:ext cx="10960100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9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id="{DB4DC177-CB6D-4A4A-A896-8F05E8871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999" y="549276"/>
            <a:ext cx="10909300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350" y="2014537"/>
            <a:ext cx="10909300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606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359034"/>
            <a:ext cx="10752667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206626" y="3199951"/>
            <a:ext cx="7778749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143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436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id="{E43D4D95-4461-48C4-90E7-C268E0840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1" y="6700839"/>
            <a:ext cx="778933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306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AC82600-2E26-4B0A-BC58-9A596DB8FD2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C04AE17-A9F4-4359-A297-F2FD3D65794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390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BEE2E-E7EB-450C-ABC1-E02130B5E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69" y="371474"/>
            <a:ext cx="4253948" cy="61150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358F9E-F352-4D0D-B8C0-7DC6990BE9CE}"/>
              </a:ext>
            </a:extLst>
          </p:cNvPr>
          <p:cNvSpPr txBox="1"/>
          <p:nvPr/>
        </p:nvSpPr>
        <p:spPr>
          <a:xfrm>
            <a:off x="8733183" y="5371686"/>
            <a:ext cx="33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Buckles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BF7604-9E02-4BE4-B6C8-1BD001553B3F}"/>
              </a:ext>
            </a:extLst>
          </p:cNvPr>
          <p:cNvSpPr txBox="1"/>
          <p:nvPr/>
        </p:nvSpPr>
        <p:spPr>
          <a:xfrm>
            <a:off x="568393" y="5833351"/>
            <a:ext cx="33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Brooches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E6B70-5A25-45BB-A261-C376969943BB}"/>
              </a:ext>
            </a:extLst>
          </p:cNvPr>
          <p:cNvSpPr txBox="1"/>
          <p:nvPr/>
        </p:nvSpPr>
        <p:spPr>
          <a:xfrm>
            <a:off x="8877507" y="152166"/>
            <a:ext cx="33144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Design your own Anglo-Saxon Jewellery (remember they would have used these to hold their clothes together – men and women)</a:t>
            </a:r>
          </a:p>
        </p:txBody>
      </p:sp>
    </p:spTree>
    <p:extLst>
      <p:ext uri="{BB962C8B-B14F-4D97-AF65-F5344CB8AC3E}">
        <p14:creationId xmlns:p14="http://schemas.microsoft.com/office/powerpoint/2010/main" val="100341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7635A8-E610-4624-B496-10E5C0797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44" y="525117"/>
            <a:ext cx="3019425" cy="419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67679A-1118-416C-A9B9-A19015EC2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099" y="389848"/>
            <a:ext cx="6684085" cy="21698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972863-D158-4FEA-98EB-60E189B33F2A}"/>
              </a:ext>
            </a:extLst>
          </p:cNvPr>
          <p:cNvSpPr txBox="1"/>
          <p:nvPr/>
        </p:nvSpPr>
        <p:spPr>
          <a:xfrm>
            <a:off x="132522" y="6102050"/>
            <a:ext cx="33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Brooches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B442DD-0D4C-4E42-B312-749D65D4F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634" y="2620617"/>
            <a:ext cx="2495550" cy="402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B670DB-AAF1-42B2-8472-79A4975EAC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211" y="3498024"/>
            <a:ext cx="4804121" cy="28446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F659EB-603C-416F-B10A-6F29EDE0F088}"/>
              </a:ext>
            </a:extLst>
          </p:cNvPr>
          <p:cNvSpPr txBox="1"/>
          <p:nvPr/>
        </p:nvSpPr>
        <p:spPr>
          <a:xfrm>
            <a:off x="4138509" y="5843344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bird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ADA094-92FA-452E-BA1C-F530F6F70357}"/>
              </a:ext>
            </a:extLst>
          </p:cNvPr>
          <p:cNvSpPr txBox="1"/>
          <p:nvPr/>
        </p:nvSpPr>
        <p:spPr>
          <a:xfrm>
            <a:off x="8998226" y="645324"/>
            <a:ext cx="993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</a:t>
            </a:r>
          </a:p>
        </p:txBody>
      </p:sp>
    </p:spTree>
    <p:extLst>
      <p:ext uri="{BB962C8B-B14F-4D97-AF65-F5344CB8AC3E}">
        <p14:creationId xmlns:p14="http://schemas.microsoft.com/office/powerpoint/2010/main" val="248469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41FAD1-857F-4592-BDC4-FFC927B5D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4413467"/>
            <a:ext cx="4105275" cy="2343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B2054F-C99F-4A17-A032-5E995ED64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742" y="1032030"/>
            <a:ext cx="3325258" cy="54173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23673D-047C-46C6-BA48-FDD6C5E58379}"/>
              </a:ext>
            </a:extLst>
          </p:cNvPr>
          <p:cNvSpPr txBox="1"/>
          <p:nvPr/>
        </p:nvSpPr>
        <p:spPr>
          <a:xfrm>
            <a:off x="5870713" y="256346"/>
            <a:ext cx="3314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Buckles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5CA857-5CC3-4FE0-BC5F-949E9503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09" y="256346"/>
            <a:ext cx="4452730" cy="19606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B3EE83-91A0-4A52-839E-BBD60BA2160D}"/>
              </a:ext>
            </a:extLst>
          </p:cNvPr>
          <p:cNvSpPr txBox="1"/>
          <p:nvPr/>
        </p:nvSpPr>
        <p:spPr>
          <a:xfrm>
            <a:off x="9422296" y="516835"/>
            <a:ext cx="160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515DB9-7D0D-4E2F-AF17-C77F91A50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3210" y="2120000"/>
            <a:ext cx="5084073" cy="22934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29FCE8-E698-496E-9517-53E6F23B6B74}"/>
              </a:ext>
            </a:extLst>
          </p:cNvPr>
          <p:cNvSpPr txBox="1"/>
          <p:nvPr/>
        </p:nvSpPr>
        <p:spPr>
          <a:xfrm>
            <a:off x="5738191" y="4691270"/>
            <a:ext cx="2650435" cy="37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decorated with a fish</a:t>
            </a:r>
          </a:p>
        </p:txBody>
      </p:sp>
    </p:spTree>
    <p:extLst>
      <p:ext uri="{BB962C8B-B14F-4D97-AF65-F5344CB8AC3E}">
        <p14:creationId xmlns:p14="http://schemas.microsoft.com/office/powerpoint/2010/main" val="282602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85F28-A302-43F9-B4CF-ACCCEAF3E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33" y="410816"/>
            <a:ext cx="6232664" cy="39889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21C4A-C59E-49A4-B2A1-8559F4654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94" y="2276274"/>
            <a:ext cx="6663773" cy="41709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A08693-9CEE-4C9F-AD9E-94BB9AA20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8641" y="206294"/>
            <a:ext cx="2620617" cy="2116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57C79A-AFD5-4BB9-BEBC-B23186F8C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33" y="4640609"/>
            <a:ext cx="2577341" cy="2010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0D5F37-7171-454D-AF76-58CAA2E1A9AD}"/>
              </a:ext>
            </a:extLst>
          </p:cNvPr>
          <p:cNvSpPr txBox="1"/>
          <p:nvPr/>
        </p:nvSpPr>
        <p:spPr>
          <a:xfrm>
            <a:off x="6758609" y="410816"/>
            <a:ext cx="1638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can use these sheets to help you to design your buckle </a:t>
            </a:r>
            <a:r>
              <a:rPr lang="en-GB"/>
              <a:t>or brooch.</a:t>
            </a:r>
          </a:p>
        </p:txBody>
      </p:sp>
    </p:spTree>
    <p:extLst>
      <p:ext uri="{BB962C8B-B14F-4D97-AF65-F5344CB8AC3E}">
        <p14:creationId xmlns:p14="http://schemas.microsoft.com/office/powerpoint/2010/main" val="14945413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BPreplay</vt:lpstr>
      <vt:lpstr>Calibri</vt:lpstr>
      <vt:lpstr>Sassoon Infant Md</vt:lpstr>
      <vt:lpstr>Sassoon Infant Rg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4</cp:revision>
  <dcterms:created xsi:type="dcterms:W3CDTF">2021-01-07T11:53:32Z</dcterms:created>
  <dcterms:modified xsi:type="dcterms:W3CDTF">2021-01-07T12:28:10Z</dcterms:modified>
</cp:coreProperties>
</file>