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B5d+4l58c6SeioL8BVShkygDD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10012" r="3490"/>
          <a:stretch/>
        </p:blipFill>
        <p:spPr>
          <a:xfrm>
            <a:off x="0" y="0"/>
            <a:ext cx="1071036" cy="11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0686" y="3073893"/>
            <a:ext cx="2269238" cy="330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7992" y="5166804"/>
            <a:ext cx="4202449" cy="120942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5501429" y="1045741"/>
            <a:ext cx="54399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u="sng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LO: VIPERS 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9445" y="849881"/>
            <a:ext cx="3573575" cy="552634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5490175" y="2735650"/>
            <a:ext cx="384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omic Sans MS"/>
              <a:buNone/>
            </a:pPr>
            <a:r>
              <a:rPr lang="en-GB" sz="6600">
                <a:latin typeface="Comic Sans MS"/>
                <a:ea typeface="Comic Sans MS"/>
                <a:cs typeface="Comic Sans MS"/>
                <a:sym typeface="Comic Sans MS"/>
              </a:rPr>
              <a:t>3. Easter Egg Island</a:t>
            </a:r>
            <a:endParaRPr/>
          </a:p>
        </p:txBody>
      </p:sp>
      <p:pic>
        <p:nvPicPr>
          <p:cNvPr id="142" name="Google Shape;14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3231" y="2112314"/>
            <a:ext cx="3665538" cy="3787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What is believed to be inside the giant egg?</a:t>
            </a:r>
            <a:endParaRPr/>
          </a:p>
        </p:txBody>
      </p:sp>
      <p:sp>
        <p:nvSpPr>
          <p:cNvPr id="148" name="Google Shape;148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0" lvl="0" indent="-1143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AutoNum type="arabicPeriod"/>
            </a:pPr>
            <a:r>
              <a:rPr lang="en-GB" sz="6600">
                <a:latin typeface="Comic Sans MS"/>
                <a:ea typeface="Comic Sans MS"/>
                <a:cs typeface="Comic Sans MS"/>
                <a:sym typeface="Comic Sans MS"/>
              </a:rPr>
              <a:t>A tiny bag of chocolate buttons</a:t>
            </a:r>
            <a:endParaRPr/>
          </a:p>
          <a:p>
            <a:pPr marL="1143000" lvl="0" indent="-1143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AutoNum type="arabicPeriod"/>
            </a:pPr>
            <a:r>
              <a:rPr lang="en-GB" sz="6600">
                <a:latin typeface="Comic Sans MS"/>
                <a:ea typeface="Comic Sans MS"/>
                <a:cs typeface="Comic Sans MS"/>
                <a:sym typeface="Comic Sans MS"/>
              </a:rPr>
              <a:t>A bar of Blocka Choca</a:t>
            </a:r>
            <a:endParaRPr sz="6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43000" lvl="0" indent="-1143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AutoNum type="arabicPeriod"/>
            </a:pPr>
            <a:r>
              <a:rPr lang="en-GB" sz="6600">
                <a:latin typeface="Comic Sans MS"/>
                <a:ea typeface="Comic Sans MS"/>
                <a:cs typeface="Comic Sans MS"/>
                <a:sym typeface="Comic Sans MS"/>
              </a:rPr>
              <a:t>A chocolate fountain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lang="en-GB" sz="5400">
                <a:latin typeface="Comic Sans MS"/>
                <a:ea typeface="Comic Sans MS"/>
                <a:cs typeface="Comic Sans MS"/>
                <a:sym typeface="Comic Sans MS"/>
              </a:rPr>
              <a:t>A tiny bag of chocolate buttons </a:t>
            </a:r>
            <a:endParaRPr/>
          </a:p>
        </p:txBody>
      </p:sp>
      <p:pic>
        <p:nvPicPr>
          <p:cNvPr id="154" name="Google Shape;154;p12" descr="Open bag of Cadburys Dairy milk chocolate buttons spilling onto a white  surface Stock Photo - Alamy"/>
          <p:cNvPicPr preferRelativeResize="0"/>
          <p:nvPr/>
        </p:nvPicPr>
        <p:blipFill rotWithShape="1">
          <a:blip r:embed="rId3">
            <a:alphaModFix/>
          </a:blip>
          <a:srcRect b="10316"/>
          <a:stretch/>
        </p:blipFill>
        <p:spPr>
          <a:xfrm>
            <a:off x="3818415" y="2692154"/>
            <a:ext cx="3684229" cy="2421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353" y="132396"/>
            <a:ext cx="4721286" cy="6664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7267" y="23521"/>
            <a:ext cx="4811358" cy="6773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302" y="0"/>
            <a:ext cx="4811358" cy="6799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9807" y="99439"/>
            <a:ext cx="4811357" cy="66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469" y="85416"/>
            <a:ext cx="4722543" cy="677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3104" y="1977028"/>
            <a:ext cx="3146128" cy="1999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8099" y="700767"/>
            <a:ext cx="8797394" cy="5456465"/>
          </a:xfrm>
          <a:prstGeom prst="rect">
            <a:avLst/>
          </a:prstGeom>
          <a:solidFill>
            <a:srgbClr val="FFFFCC"/>
          </a:solidFill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180492" y="1565031"/>
            <a:ext cx="2549770" cy="40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416" y="285525"/>
            <a:ext cx="5455343" cy="628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9817" y="1460827"/>
            <a:ext cx="2942882" cy="499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330" y="375039"/>
            <a:ext cx="5072661" cy="631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7097" y="95316"/>
            <a:ext cx="4725096" cy="6762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943" y="37729"/>
            <a:ext cx="4739041" cy="673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2402" y="37728"/>
            <a:ext cx="4651520" cy="679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449" y="85817"/>
            <a:ext cx="4826521" cy="6686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85817"/>
            <a:ext cx="5152008" cy="6750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6" descr="Devon quiz for kids - Devon with Ki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0680" y="639724"/>
            <a:ext cx="8570639" cy="557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Jelly’s family all enjoy eating……..</a:t>
            </a:r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AutoNum type="arabicPeriod"/>
            </a:pPr>
            <a:r>
              <a:rPr lang="en-GB" sz="7200">
                <a:latin typeface="Comic Sans MS"/>
                <a:ea typeface="Comic Sans MS"/>
                <a:cs typeface="Comic Sans MS"/>
                <a:sym typeface="Comic Sans MS"/>
              </a:rPr>
              <a:t>Jelly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AutoNum type="arabicPeriod"/>
            </a:pPr>
            <a:r>
              <a:rPr lang="en-GB" sz="7200">
                <a:latin typeface="Comic Sans MS"/>
                <a:ea typeface="Comic Sans MS"/>
                <a:cs typeface="Comic Sans MS"/>
                <a:sym typeface="Comic Sans MS"/>
              </a:rPr>
              <a:t>Blocka Choca</a:t>
            </a:r>
            <a:endParaRPr sz="7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AutoNum type="arabicPeriod"/>
            </a:pPr>
            <a:r>
              <a:rPr lang="en-GB" sz="7200">
                <a:latin typeface="Comic Sans MS"/>
                <a:ea typeface="Comic Sans MS"/>
                <a:cs typeface="Comic Sans MS"/>
                <a:sym typeface="Comic Sans MS"/>
              </a:rPr>
              <a:t>Dairy Milk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7070" y="2599959"/>
            <a:ext cx="5129264" cy="334147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mic Sans MS"/>
              <a:buNone/>
            </a:pPr>
            <a:r>
              <a:rPr lang="en-GB" sz="8000">
                <a:latin typeface="Comic Sans MS"/>
                <a:ea typeface="Comic Sans MS"/>
                <a:cs typeface="Comic Sans MS"/>
                <a:sym typeface="Comic Sans MS"/>
              </a:rPr>
              <a:t>2. Blocka Choca</a:t>
            </a:r>
            <a:endParaRPr sz="8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The man on The Seven Show was reporting from……</a:t>
            </a:r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AutoNum type="arabicPeriod"/>
            </a:pPr>
            <a:r>
              <a:rPr lang="en-GB" sz="8000">
                <a:latin typeface="Comic Sans MS"/>
                <a:ea typeface="Comic Sans MS"/>
                <a:cs typeface="Comic Sans MS"/>
                <a:sym typeface="Comic Sans MS"/>
              </a:rPr>
              <a:t>Christmas Island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AutoNum type="arabicPeriod"/>
            </a:pPr>
            <a:r>
              <a:rPr lang="en-GB" sz="8000">
                <a:latin typeface="Comic Sans MS"/>
                <a:ea typeface="Comic Sans MS"/>
                <a:cs typeface="Comic Sans MS"/>
                <a:sym typeface="Comic Sans MS"/>
              </a:rPr>
              <a:t>Chocolate Island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AutoNum type="arabicPeriod"/>
            </a:pPr>
            <a:r>
              <a:rPr lang="en-GB" sz="8000">
                <a:latin typeface="Comic Sans MS"/>
                <a:ea typeface="Comic Sans MS"/>
                <a:cs typeface="Comic Sans MS"/>
                <a:sym typeface="Comic Sans MS"/>
              </a:rPr>
              <a:t>Easter Egg Island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70</Words>
  <Application>Microsoft Office PowerPoint</Application>
  <PresentationFormat>Widescreen</PresentationFormat>
  <Paragraphs>16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Jelly’s family all enjoy eating……..</vt:lpstr>
      <vt:lpstr>2. Blocka Choca</vt:lpstr>
      <vt:lpstr>The man on The Seven Show was reporting from……</vt:lpstr>
      <vt:lpstr>3. Easter Egg Island</vt:lpstr>
      <vt:lpstr>What is believed to be inside the giant egg?</vt:lpstr>
      <vt:lpstr>A tiny bag of chocolate buttons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Wardlaw</dc:creator>
  <cp:lastModifiedBy>Sarah Boud</cp:lastModifiedBy>
  <cp:revision>3</cp:revision>
  <dcterms:created xsi:type="dcterms:W3CDTF">2021-05-28T18:58:51Z</dcterms:created>
  <dcterms:modified xsi:type="dcterms:W3CDTF">2025-04-24T20:41:54Z</dcterms:modified>
</cp:coreProperties>
</file>