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1" r:id="rId5"/>
    <p:sldId id="262" r:id="rId6"/>
    <p:sldId id="260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1-01-17T22:13:43.5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868 9971 0,'75'-99'141,"-51"50"-141,26 24 16,0-25-1,24 25 1,-24-24 0,-1 49-16,26-25 15,-26-25 1,100 50-1,-99-24 1,24-1 0,1 0-1,-1 0 1,100 0 0,-75 1-1,74-1 16,-98 25-15,-1-25 0,25 25-1,50 0 1,-74-25 0,-1 25-1,25-25 1,149-24-1,-124 24 1,-24 0 0,222-24-1,-198 24 1,25 0 0,49 0 15,174 0-16,-173 25 1,24 0 0,348 25-1,-323 25 1,49-1 0,1 26-1,223-1 1,-273-49-1,223-25 1,-272 0 0,-175 0 312,26 0-313,74-25 1,25-24 0,49-1-1,26 0 1,197-24 0,-173 49-1,-74 0 1,124 25-1,-199 0 1,25 0 0,25 0-1,-50 50-15,25-50 16,-50 50 0,-24-26 15,74 1-16,-99 0 1,24-25 0,26 25-1,-50 0 1,49-1 0,-49-24-1,74 0 1,-49 25-1,24-25 1,125 25 0,-75-25-1,0 0 1,124 0 15,-149 0-31,50 25 16,-50-25 15,99 0-15,-123 0-1,-1 0 1,50 25 0,-74-25-1,24 0 1,-24 0-1,99 74 1,-75-49 0,50 0-1,124 49 1,-124-24 0,0-1 15,25-24-16,124 74 1,-124-24 0,-50-51-1,25 51 1,25-1 0,-124-24-1,49-25 1,-24 0-1,98 49 1,-73-24 0,49 24-1,-25-24 1,-25 24 0,50-24-1,75 49 16,-125-25-15,26-24 0,24-1-1,-75-24 1,26 25 0,-26-25-1,26 24 1,-51-24-1,1 0 1,25 24 0,-50-24-1,49 0 1,-49 25 0,0 123 15,0-49-16,-24 50 1,-200 223 0,76-149-1,-51-25 1,-49 0 0,-273 174-1,298-248 1,-50-50-1,-223 75 1,273-149 0,24 0-1,-49-1 1,-248-24 15,248 0-31,0 0 16,-248 0 15,198 0-15,50 0-1,-49-24 1,-299-51 0,299 50-1,-51 1 1,51-1-1,-348-25 1,298 1 0,49 24-1,0-25-15,-24 25 16,24-24 0,0 24-1,-272 25 16,322 0-15,-50 0 0,-198-25-1,298 25 1,-26 0 0,26 0-1,-149 0 1,173 0-1,1 0 1,24 0 0,-174 0-1,224 0 1,-50 0 0,-124-74 15,174 74-16,-25-50 1,-99 25 0,148-24-1,-49-1 1,50 25 0,-25-24-1,24 24 1,51 0-1,-26 0 1,-74 0 0,50 1-1,-26-26 17,51 25-32,-1 0 15,25 1 16,-24-1-15,-26-50 0,26 51-1,24-26 1,-74-49 0,74 49-1,-25-24 1,25 49-1,-24-99 1,24 49 0,0-123-1,-24 148 1,24-49 0,25 25-1,-75-75 16,51 50-15,24 24 0,0-24-1,0-25-15,0-99 32,0 74-17,24 75-15,-24 49 328,-24 25-312,-1-50-16,25 1 31,-25 24-15,0-25 15,25 25-15,0 1-1,0-1 1,0 0 0,0 0-1,0 0 1,0 1-1,0-1 1,0 0 0,0 0-1,25-24 1,-25 24 31,0 0-16,25 0-15,-25 0 31,25 25-1,-25-25-30,0 1 15,24 24-15,1-25 0,0 0 15,0 25 31</inkml:trace>
  <inkml:trace contextRef="#ctx0" brushRef="#br0" timeOffset="11454.12">5283 10344 0,'-49'0'16,"24"0"0,0 0-1,0 0 1,1 0 31,-1 0 93,0 0-108,0 0-1,0 24 0,25 1-15,-24-25-1,-1 0 1,25 25 0,-25 0-1,0 0 17,25-1-17,-25-24 16,1 0-15,24 25 31,-25-25 0,25 25-16,-25 0 16,25 0-47,0-1 16,0 1 30,-25 0-30,25 0 31,-25 0-16,25-1-15,0 1 15,0 0-15,0 0-1,0 0 1,0-1 0,-25-24-1,25 25 16,0 0-15,0 0 0,0 0-1,0-1 17,0 1 14,0 0-30,0 0 0,0 0 15,0-1 0,25 1-15,-25 0-1,25-25 1,0 0 0,0 25-1,0-25 1,24 25 0,1-25-1,-25 0 1,-1 25-1,1-25 1,25 24 0,-1-24-1,-49 25 1,25-25 0,0 25 15,0-25 16,0 0-47,-25 25 31,24-25-15,1 0 15,0 25 0,0-25-15,0 0 15,-1 0 0,1 0-15,0 0-16,0 0 31,0 0-15,49 0-1,-49 0 1,0-25 0,-1 25-1,-24-25 1,50 25-1,-25 0 1,-25-25 0,25 25-1,-1 0 1,1 0 0,0-25-1,25 1 16,-25 24-15,99-50 15,-100 25-15,26 0 0,-25 0-1,24 1 1,-24 24-1,-25-25 1,25 25 15,-25-25-15,0 0 31,25 25 0,-25-25-47,0 1 31,0-1 0,0-25-15,0 25 15,-25 25-15,25-24-1,-25-1-15,0 0 16,1 25 0,-1-50-1,0 50 1,-25-49 15,26 24-15,-1 0 31,0 25-47,25-25 15,-25 1 1,25-1-1,-25 25 1,25-25 0,-49 0-1,49 0 1,-25 25 0,0-24-1,0 24-15,-24 0 31,49-25-31,-25 0 32,0 0-17,-25 25 1,26-25 15,-1 1-15,0 24-1,0-25 17,0 25-1,1 0-15,-1 0-16,0 0 15,-25 0 16,26 0-15,-1-25 0,0 25-1,0 0 17,0 0 171,1 0-78,24 25-63,0 0-31,0-1 1,0 1-1</inkml:trace>
  <inkml:trace contextRef="#ctx0" brushRef="#br0" timeOffset="19255.66">1315 11584 0,'24'0'250,"1"0"-234,0 0-1,0 0 1,0 0 15,-1 0-15,1 0-1,0 0 1,0 0 0,0 0-1,24 0-15,-24 0 16,0 0 15,0 0-15,0 0-1,-1 0 1,1 0 0,0 0-1,25 0 16,-26 0-15,1 0 15,0 0-15,0 0 0,0 0 15,-1 25-16,1-25 1,0 0 0,0 0-1,0 24 17,-1-24-17,1 0 1,0 0-1,25 0 1,-26 0 15,1 0-15,0 0 0,0 0-1,24 0 1,-24 0 15,0 0-15,0 0-1,49 25 1,-49-25 0,25 0-1,-26 0 1,51 0-1,-50 0 1,0 0 0,49 25-1,-49-25 1,0 0 0,24 0-1,1 0 16,-25 0-15,24 0 0,1 0-1,-1 0 1,1 0 0,0 0-1,-26 0-15,26 0 16,-25 0-1,24 0 1,26 0 0,-50 0-1,24 0 1,1 0 0,-1 0-1,-24 0 16,50 0 1,-26 0-17,-24 0 1,0 0 0,25 0-1,-26 0 1,1 0-1,74 0 1,-74 0 0,0 0-1,0 0 1,0 0 0,-1 0 15,1 0 16,0 0-32,0 0 1,0 0 0,-1 0-1,51 0 1,-1 0-1,-24 0 1,-25 0 0,-1 0-1,1 0 17,0 0-17</inkml:trace>
  <inkml:trace contextRef="#ctx0" brushRef="#br0" timeOffset="26700.81">2059 9550 0,'0'25'172,"0"-1"-156,0 26-1,0 0-15,0-1 16,0-24 0,0 25-1,0 24 1,0-49 15,0 24-15,0-24-1,0 0 1,0 0 0,0 0-1,0 0 1,0 49-1,0-49 17,0 0-32,0-1 62,25-24 157,-1 0-203,26-24-1,0 24 1,-1 0-1,1 0 1,-25 0 0,24 0-1,-24 0 1,0 0 15,0 0 0,-1 0 1,1 0-1,0 0 0,0 0 0,0 0-31,-1 0 79</inkml:trace>
  <inkml:trace contextRef="#ctx0" brushRef="#br0" timeOffset="28179.86">2431 9971 0,'-25'0'16,"25"25"47,0 25-48,0-25 16,0 49-15,0-49 0,0 25-1,0-26 1,0 1 0,0 25-1,0-25 1,0-1 15,-25-24-15,25 25-1,-25 0 17,25 0 30</inkml:trace>
  <inkml:trace contextRef="#ctx0" brushRef="#br0" timeOffset="31595.28">3249 9699 0,'0'-25'125,"-24"0"-78,-1 25-32,0-25-15,0 25 16,0 0 15,1 0-15,-1 0-1,0 0 63,0 0 1,0 0-48,25 25-16,0 0 1,0 0 31,0 24-16,0-24-15,0 0-1,25 0 17,-25-1-1,25 1 47,-25 0-47,25 0 1,-25 0 14,25-25-14,-25 24-17,24-24 1,1 25 15,0-25 32,-25 25-48,0 0 17,0 0 14,0 0-30,25-25 0,-25 24-1,0 1 17,0 0-32,0 0 15,0 0 1,0-1-1,0 26 17,0-25-17,0 0 32,0-1-16,-25-24 16,25 25-47,-25-25 32,0 0-17,1 0 1,-1 0-1,0 0 1,0 0 0,0 0 15,25-25-15,-24 25-1,-1-24 1,0-26 15,25 25-15,-25 0 15,25 1-15,0-1-1,0 0 32,0 0-16,0 0-15,0 1 15,0-1 0,25 0-15,-25 0 0,25 25-1,0 0 1,-25-25 0,24 25-1,1-25 16,0 25 1,0 0-17,0-24 32,-25-1-31,24 25-1,-24-25 95,25 25-95,0-25 32,-25 0-15,25 1-1,-25-1 31,0 0 95</inkml:trace>
  <inkml:trace contextRef="#ctx0" brushRef="#br0" timeOffset="47313.44">6921 11733 0,'24'0'78,"-24"49"-63,25-24-15,-25 49 16,25 1 0,-25-26-1,0-24 1,0 74-1,0-74 1,0 25 15,0-25-15,0 0 0,0-1-1,0 1 1,0 0-1,0 0 1,0 0 31,0-1-16,0 1 16,25-25-31,0 0 46,-1 0-46,1 0-16,25 0 15,-1 0 1,1 0 0,0-25-1,-1 1 1,50 24 0,-49 0-1,0 0 1,-1 0-1,1 0 17,-25 0-17,-1 0 1,1 0 0,0 0-1,0 0 1,24 0-1,-24 0 1,0 0 15,0 0-31,0 0 32</inkml:trace>
  <inkml:trace contextRef="#ctx0" brushRef="#br0" timeOffset="49033.66">7367 12675 0,'-25'75'0,"25"-1"16,0-49 15,0 24-31,0-24 32,0-50 389,0 1-405,0-51-16,25-24 16,0-25-1,0 0 1,-1 50 0,-24-1-1,0 50 1,0-24-1,0-26 1,0 50 0,0-24 15,0 24 0,0-25-15,0 26-16,0-1 15,0-25 17,0 1-17,0-26 1,0 26 0,0 24-1,0 0 1,0 0-1</inkml:trace>
  <inkml:trace contextRef="#ctx0" brushRef="#br0" timeOffset="52336.01">8483 11708 0,'-49'0'31,"24"0"-15,-25 0 0,1 25 15,24-25-16,0 0-15,-25 24 16,26 1 0,-1-25-1,0 25 1,0-25 0,0 50-1,1-26 1,-1 1-1,-25 50 17,25-75-17,25 49 1,-25-24 0,25 0-1,0 24 1,0-24 15,0 0-15,0 0-1,0 0 17,0 0-32,0-1 15,0 1 16,0 0-15,25-25 0,-25 25-1,0 0 1,25-25 0,0 0 15,0 24 0,0-24-15,-1 0-1,1 0 1,0 0 0,0 0-1,24 0 1,-24 0-1,0 0 17,0 0-17,0 0 1,-1 0 0,1-24 15,0-1-31,0 25 15,-25-25 1,49 0 0,-24 0-1,0 1 1,25-1 0,24-75-1,-49 76 1,0-1 15,-1 25-31,-24-25 31,25 0-15,0 25 31,-25-25-16,0 1 16,0-1 15,0 0-62,0 0 32,0 0 15,0 1-32,-25 24 32,25-25-47,-25 25 47,25-25-31,-24 25 30,24-25 1,-25 25-31,0 0 15,0 0 16,0 0 0,1 0 15,-1 0 1,0 0 46,0 0 16,25-25-93,0 1 30,0-1-46,0 0 31</inkml:trace>
  <inkml:trace contextRef="#ctx0" brushRef="#br0" timeOffset="60618.06">13494 11509 0,'-25'25'203,"-25"-25"-187,1 25-1,-26 0 1,26-25-1,-26 25-15,26-1 16,-1-24 15,-49 25-15,74-25 0,0 25-1,0 0 1,1-25 46,24 25-30,-25-25-1,25 24 16,0 1-32,0 0 1,25 0 15,-25 0-15,24-1-1,1 1 1,-25 0 15,25-25-15,0 0-16,-25 25 16,25 0 15,-25-1-16,49-24-15,-24 25 32,0 0-1,-25 0-15,25-25-1,-1 25 1,1-1-1,0-24 17,0 25-17,0 0 1,0 0 15,-1-25-15,1 25-16,0-25 15,0 25 17,0-25-17,-25 24 1,49 1 0,-24 0-1,0-25 1,-25 25-1,0 0 17,25-25-17,-25 24 17,0 1-17,0 0 1,0 0 15,0 0-15,-25-1-1,0 1 1,0 0 15,0-25-15,1 50-1,-1-50 1,-25 24 0,50 1-1,-49-25 1,24 0 0,0 25-1,-25-25 16,25 0-15,1 0 0,-1 0-1,0 0 17,0 0-17,0 0 1,1 0-1,-1 0 17,0 0-17,0 0 17,25-25-17,-25 0 1,25 1-1,0-1-15,0 0 32,0 0-17,0-24 1,0 24 0,0 0-1,0 0 1,0 0-1,0 1 1,0-1 0,0-25-1,0 1 1,0 24 0,0-25-1,25 0 1,0 50-1,0-49 1,0 24 15,-25 0-15,0 0 0,24 25-1,26-74 16,0 24-15,-26 50 0,1-49-1,0 49 1,0-25 0,-25 0-16,25 25 15,0 0 32,-1-25-31,1 25 46,0 0-31,-25-24 1,25 24-32,0 0 31,-25-25-15,0 0-1,24 25 1,-24-25-1,0 0 48,0 1-47,25 24-1,-25-25 32,0 0 109</inkml:trace>
  <inkml:trace contextRef="#ctx0" brushRef="#br0" timeOffset="63003.25">10840 11733 0,'0'49'125,"0"-24"-110,0 0 1,0 24 0,0 26-1,0-26 1,0 75-1,0-74 1,0 0 0,0-25 31,0-1-16,0 1 0,0 0-15,0 0-1,0 0 32,0-1 0</inkml:trace>
  <inkml:trace contextRef="#ctx0" brushRef="#br0" timeOffset="64633.41">10418 12030 0,'25'0'125,"0"0"-94,-1 0 1,1 0-1,0 0-31,0 0 16,0 0-1,-1 0 1,1 0-1,50 0 1,-26 0 0,1 0-1,-1 0-15,-24 0 16,25 0 0,-25 0-1,24 0 1,-24 0-1,25 0 32,-1 0-31,1 0 0,0 0-1,-1 0 1,1 0-1,-25 0 1,-1 0 0,1 0-1,0 0 63</inkml:trace>
  <inkml:trace contextRef="#ctx0" brushRef="#br0" timeOffset="66910.03">9674 9475 0,'0'25'62,"0"0"-46,0 0-1,0 0 1,0 24 0,0-24-1,0 25 1,0-26 15,0 1 0,0 0-15,0 0 47,25 0-17,-25-1 1,24 1-15,1-25-1,0 0-16,25 25 1,-1-25 0,-24 0-1,49 0 1,-24 0 0,-25 0-1,49 0 1,-24 0-1,-25 0 1,24 0 0,-24 0-1,0 0 48</inkml:trace>
  <inkml:trace contextRef="#ctx0" brushRef="#br0" timeOffset="67987.78">10046 9649 0,'0'25'47,"0"24"-31,0-24-1,0 25 1,0-1-1,0 1 1,-25 49 0,25-49-1,0-25 1,-25 74 0,0-74-1,25 0 1,0-1 15,0 1-31,0 0 63</inkml:trace>
  <inkml:trace contextRef="#ctx0" brushRef="#br0" timeOffset="71321.16">10914 9649 0,'0'-25'94,"-25"0"-32,0 1-62,-24 24 16,24 0 0,0 0-1,0 0 1,1-25-1,-1 25 1,0 0 47,0 0 30,25 25-61,0-1 14,0 1-30,-25-25 15,25 25-15,0 0 15,0 0 0,0-1 1,25 1-1,0-25 0,0 0-31,-25 25 16,25-25-1,-1 25 17,-24 0-32,25-25 31,-25 24-15,25-24-1,0 0 1,-25 25-1,25-25 17,-25 25-17,24 0 1,1 0 46,0-25-30,-25 24 30,0 1 1,0 0-63,0 0 31,0 0 0,0 0-15,0-1 15,0 1 16,-25-25 31,25 25-47,-25-25 1,1 0-17,-1 0 32,0 0-31,0 0-1,0 0 17,1 0-1,-1 0 0,0 0-15,0 0-1,0 0 17,1 0-17,-1-25 16,25 0 16,0 1-31,-25 24 0,25-25-1,0 0 32,0 0-31,0 0-16,0 0 31,0 1 0,25 24-15,-25-25-1,25 0 1,-1 0 0,1 25-1,-25-25 1,25 25 0,0 0 15,0-24 0,-25-1 0,24 25-15,1 0 15,-25-25-15,25 25-1,0-25 1,0 25 15,-25-25-15,24 1 15,1-1 0,0-25-31,0 50 16,0-25 15,-25 1-15,24 24 0,-24-25-1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1-01-18T07:13:36.0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18653 12402 0,'0'-24'187,"25"24"-171,0 0-1,-25-25 1,0 0 0,25 25-1,-1 0 1,-24-25-1,50 25 1,-50-25 0,50 25-1,-1-24 1,1 24 0,-25 0-1,24 0 1,-24 0-1,0 0 1,0 0 15,-1 0 1,-24 24 14,25-24-30,-25 25 0,25 0-1,0 25 1,-25-26 0,0 1-1,25 25 1,-1-25-1,-24-1 1,0 1 0,0 0 15,0 25-15,0-1-1,-24-24 1,-1 25-1,0-1 1,0 26 0,-24 24-1,24-50 1,-25 1 0,25 24-1,-24-24-15,24-25 16,0 25-1,-24-26 1,24 1 15,0 0-15,0-25 0,-24 50-1,24-50 1,25 24-1,-25-24 1,0 0 0,0 0-1,50 0 142,0-24-157,0 24 15,0 0 1,49-25-1,0 25 1,1 0 0,-1 0-1,1 0 1,-26 0-16,1 0 16,-25 0-1,-1 0 1,1 0-1,0 0 1,0 0 31,0 0-16,-1 0 0,1 0 1</inkml:trace>
  <inkml:trace contextRef="#ctx0" brushRef="#br0" timeOffset="1791.27">19819 12328 0,'25'0'140,"-25"25"-124,25 0-1,-25 24 1,0-24 0,0 25-1,24-1 1,-24 26 0,0-26-1,0 50 1,25-74-1,-25 25 1,0-1 0,0-24-1,0 25 1,0-25 0,0 49-1,0-49 1,0 0-1,-25-1 1,25 1 0,0 0 15,25-25 110,0 0-126,49-25 1,1 0-1,-1 25-15,1 0 32,-1-24-32,25-1 31,25 25-15,-74 0-1,24 0 1,-49 0-1,25 0-15,-25-25 16,-1 25 15,1 0 1</inkml:trace>
  <inkml:trace contextRef="#ctx0" brushRef="#br0" timeOffset="3438.44">20439 12626 0,'0'24'47,"0"1"-31,0 0 15,0 0 0,0 0-15,0-1 15,0 26-15,0 0-1,0-1 1,0-24 0,0 49-1,0-49 1,0 0 0,0 0-1,0 0 1,-25-1-1,25 1 1,0 0 0,-25 25 31,1-1-16,-1-24-16,25 0 1,0 0 15,0 0-31</inkml:trace>
  <inkml:trace contextRef="#ctx0" brushRef="#br0" timeOffset="7109.04">24755 12278 0,'0'-24'94,"25"-1"-79,24 25 16,1-25-15,25 0 0,-1 25-1,0 0-15,1 0 32,-1 0-17,-24 0-15,-25 0 31,-1 0-15,1 0 0,-25 25-1,0 0 1,0 0 0,0-1-1,0 26 1,0 0-1,0-26 1,0 26 0,0-25 15,0 0-15,-49 49-1,24-24 1,-25-26-1,-49 26 1,25 0 0,24-26-1,-24 26 1,-51 0 0,76-26-1,24-24 1,0 25-1,25 0 32,25-25 156,25 0-171,-1 0-17,1 0 1,0 0 0,24 0-1,0 0 1,-24 0-1,-25 0 1,0 0 15,-1 0 63,1 0-78,0 0-1,0 0 1,0 0 0,24 0-1,1 0 1,-1 0-1,-24 0 17,0 0-1,0 0 63,0 0-63</inkml:trace>
  <inkml:trace contextRef="#ctx0" brushRef="#br0" timeOffset="9081.44">25971 12005 0,'0'25'15,"0"0"17,0 0-17,0 0 17,0 24-1,0 1-16,0 24 1,0 1 0,-25 148-1,0-99 1,25-25 0,0 0-1,-25 25 1,0-99-1,25 0 1,0 0 0,50-25 218,0 0-218,74-25-1,49 0 1,26-24 0,24 24-1,25-25 1,-50 25-1,100 1 1,-199 24 0,-24 0-1,-26 0 1,-24 0 0</inkml:trace>
  <inkml:trace contextRef="#ctx0" brushRef="#br0" timeOffset="10586.52">26640 12353 0,'25'0'109,"-25"49"-109,25 1 16,-25-25-1,0 24 1,0 26 0,0-1-1,25 75 1,-25-99-1,0-1 1,0-24 0,0 74 15,0-24-15,0-26-1,0 100 1,0-99-1,0-25 1,0-1 0,0 1-1,0 0 1,0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1-01-18T07:14:01.0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19496 9872 0,'0'-25'16,"25"25"93,0 0-93,0 0-1,25 0 1,-26 0 0,1 0-1,25 0 1,-1 0-1,1 0 1,0 0 0,-26 0-1,-24 25 1,25-25 0,-25 25 15,0 0-31,25-25 15,-25 25 1,0-1 0,25 1-1,-25 50 17,0-26-17,0-24 1,0 0-1,0 0-15,0 0 16,0-1 0,0 26 15,0-25 0,0 24-15,0-24 15,0 0-15,0 0 15,0 0-15,-25-25 15,0 0 16,0 0-16,50 0 172,0 0-187,0 0-1,0 0-15,24 0 16,-24 0 0,0 0-1,0 0 16,-25 24 173,24 1-126,-24 0-63,0 0-15,25 0 32,0 24-17,0 26 1,24 73-1,-49-98 1,25 24 0,-25-24-1,0 0 1,0-26 0,0 1 15,0 0-16,0 0 1,-25 25 0,-24-1-16,-1-24 31,1 25-15,-1-26-1,-24 26 1,49-50-1,-25 25 1,25-25 0,-24 0-1,24 0 1,-49 0 0,-1 0-1,26-25 1,-1 0-1,0 25 1,-24-49 0,24 24 15,50 0-15,-25-25-1,25 26 1,0-1-1,0 0 1,0-50 0,0 51-1,0-1 1,25 25 15,-25-25-15</inkml:trace>
  <inkml:trace contextRef="#ctx0" brushRef="#br0" timeOffset="1128.79">21258 10517 0,'0'25'125,"24"0"-109,1 0 0,0 24-16,25 1 15,24 49 1,75 25 0,-25 0-1,25 0 1,74 50-1,-198-125 1,0-24 0,24 0-1,-24 0 17</inkml:trace>
  <inkml:trace contextRef="#ctx0" brushRef="#br0" timeOffset="2597.84">22126 10641 0,'-25'0'31,"25"25"31,0 0-46,-25 0 0,25-1-1,-25-24 1,25 25-1,0 0 17,-24 0-1,-1 0-15,0-1-1,0 1 1,-24 25-1,-1 24 1,-49-24 0,-1 49-1,76-74 17,-1 0-17,0 0 1,0-25-1,25 24 1,0 1 31,-25-25-47,1 25 62,-1-25-46,0 25-16,-25 0 31,50-1 16</inkml:trace>
  <inkml:trace contextRef="#ctx0" brushRef="#br0" timeOffset="5124.63">23192 9947 0,'-24'0'31,"24"24"281,0 1-296,0 25 0,0 24-1,0-24 1,0-25-16,0 49 15,0-49 1,0 25 0,0-26 15,0 76-15,0-76-1,0 1 1,0 25-1,0-25 1,-25-1 0,25 1-1,0 0 1,0 0 0,0 0-1,0 24 1,-25 1 15,25-25 0,0-1 47,0 1 141,0 0-188,0 0 1,0 0-17,0-1 48,0 1-32,0 0 94,25-25 109,24 0-218,1 0 0,24 0-1,50 0 1,25 0 0,-50 0-16,1 0 15,-1 0 1,-49 0-1,-1 0 1,1 0 0,-25 0-1</inkml:trace>
  <inkml:trace contextRef="#ctx0" brushRef="#br0" timeOffset="6744.79">23812 10418 0,'-24'0'16,"24"50"46,0-26-46,0 26 15,-25-25 0,25 0-31,0 24 32,-25-24-17,25 0 1,0 24 0,0-24-1,-25 50 1,25-51-1,-25 1 1,25 50 0,0-26 15,0-24 0,-24-25-15,24 25-1,0 0 1,0-1 0,0 1-1,-25-25 1,25 25 0,-25 0-1,25 0 1,0 0-1,-25-1 1,25 1 0,0 0-1,0 0 17,0 0 77,-25-1-78</inkml:trace>
  <inkml:trace contextRef="#ctx0" brushRef="#br0" timeOffset="7887.59">24705 10864 0,'-24'0'0,"24"-24"31,0-1 32,24 25-32,26-25-16,0 25 1,-1-25 0,1 0-1,24 25-15,-49-24 16,0 24 0,25-25-1,-1 25 1,1 0-1,-1 0 1,26 0 0,-50 0 15,-1 0 0</inkml:trace>
  <inkml:trace contextRef="#ctx0" brushRef="#br0" timeOffset="8912.32">24557 11361 0,'24'0'31,"1"0"1,0-25-17,0 25-15,0 0 32,-1 0-17,1 0 1,0 0-1,0 0 1,49-25 0,26 25-1,-26-25 1,-24 25 0,-1 0-1,75 0 1,-74 0-1,-25 0 17,-1 0-32,1 0 47,0 0-32,0 0 48</inkml:trace>
  <inkml:trace contextRef="#ctx0" brushRef="#br0" timeOffset="10170.21">25921 10071 0,'0'25'78,"0"24"-78,0 1 15,25-1 1,-25-24 0,0 25-1,0-1 1,0 26-1,25 24 1,-1 223 0,-24-198-1,0-24 1,25 24 0,-25-50-16,0 1 15,0-1 1,0 0-1,0 50 1,0-74 0,0 0 15,0-1-15,0-24-1,0 0 1,0 0 15,0-1-15</inkml:trace>
  <inkml:trace contextRef="#ctx0" brushRef="#br0" timeOffset="12322.76">26392 10443 0,'25'-50'156,"0"25"-140,24-24-16,26-26 16,24 26-1,0-1 1,25 1 0,-74 49-1,24 0 1,1 0-1,-26 0 1,1 0 0,-25 0-1,0 0 1,-1 0 0,26 0-1,-25 24 1,74 1-1,-74 0 1,24 0 0,1 0-1,-50-1 1,25 1 15,-25 50-15,0-51-1,0 51 1,0 49 0,0-75-1,0 1 17,0 24-17,-50 50 1,1-24-1,-1-26 1,-49 100 0,74-100-1,-49 1 1,-26 24 0,-123 99-1,99-123 1,50-51-1,-1 26 1,50-25-16,1-25 16,-1 25-1,25-50 204,49 25-203,26-25-1,49-25 1,74 1-16,-24 49 16,49-25-1,-24 0 1,-1 25-1,-49-25 1,-50 25 0,-49 0-1,-1 0 1,-24 0 0</inkml:trace>
  <inkml:trace contextRef="#ctx0" brushRef="#br0" timeOffset="16108.44">19571 14213 0,'0'-25'188,"50"25"-172,-1 0-1,1 0 1,-1 0-1,1 0 1,0 0-16,24 0 16,0 0-1,-24 0 1,49 25 0,-74-25-1,25 25 1,-1 0-1,1-1 17,-50 1-17,49 25 1,-24 0 15,0-1-15,-25-24-1,0 25-15,0-26 16,0 26 0,0 24 15,0-49-15,0 0-1,0 0 1,-25 0-1,0-1 1,1-24 0,-76 0-1,76 0 1,-26 0 15,25 0-15,-24 0-16,-26 0 15,50 0 1,-24 0 15,24 0 1,25-24 61,50 24-46,-26 0-31,1 0-1,0 0 1,49 0 0,-24 0-1,24 0 1,-24 24 0,0 1-16,-1-25 15,-24 25 1,0-25-1,0 50 1,-25-26 15,0 26-15,0-25 15,0 0-15,0 24-1,0 50 1,0-49 0,0 0-1,-25-1 1,0 51 0,0-100-1,0 49 1,25-24 62,-24-25-78,-1 0 16,-25 0-1,1 0 1,-1 0-1,0 0 1,1 0 0,-1 0-1,-24 0 1,24 0 0,25 0-1,1 0 1,-1 0-1,25-25 17,-25 25-32,25-25 15,0 1 17,-25-1-1,25 0-16</inkml:trace>
  <inkml:trace contextRef="#ctx0" brushRef="#br0" timeOffset="17174.18">21134 14585 0,'0'25'78,"0"25"-62,0-26-1,0 26 1,0-25 0,0 24-16,0 26 15,0-1 1,0 1-1,0-1 1,0 0 0,0 26-16,-25-26 15,25 1 17,-25 24-17,25 0 1,-25-74-1,25 0 1</inkml:trace>
  <inkml:trace contextRef="#ctx0" brushRef="#br0" timeOffset="18096.84">20712 15230 0,'25'0'16,"24"0"-1,-24 0 17,0 0-17,25 0 1,-1 0-1,1 0 1,24-25 0,100 0-1,-50 25 1,25-24 0,-25 24-1,25 0-15,-50-25 16,-50 25-1,1 0 1,0 0 0,-26 0 15</inkml:trace>
  <inkml:trace contextRef="#ctx0" brushRef="#br0" timeOffset="19625.93">22523 13891 0,'24'0'16,"-24"24"-1,0 26 1,0-25 0,0 24-16,0 1 15,0-25 1,0 0 0,0 99-1,0-100 1,0 51-1,0-25 1,0 123 0,0-74-1,0 50 17,-24 124-17,24-174 1,-25-24-1,25-1 1,-25 25 0,25-74 15,50-25 203,49 0-218,75-49 0,-1 24-1,1 0-15,24 0 16,-24 0-1,-1 0 1,-73 25 0,24-24-1,-99 24 1,-1 0 15</inkml:trace>
  <inkml:trace contextRef="#ctx0" brushRef="#br0" timeOffset="22219.77">23416 14635 0,'0'25'46,"0"24"-30,0-24 0,0 25-1,0-26 1,0 26 0,0 0-1,0-1 1,0 75-1,0-74 1,0-25 0,0 49-1,0-24 1,0-26 15,0 1-15,0 0-16,0 0 15,0 0 1,0 0 15,0-1 79,-25 1-95,25 0 17,0 0-17,-25 0 16,25-1-15,0 1 15,0 0-15,0 0 156,0 0 390,0-1-562,0 1 32,0 0-1,0 0 16,0 0 0,25-25-47,-25 24 93,0 1 1,0 0 15,0 0-62,0 0 0</inkml:trace>
  <inkml:trace contextRef="#ctx0" brushRef="#br0" timeOffset="24646.49">23887 14610 0,'25'0'15,"0"0"32,-1 0-16,1 0-31,0 0 16,25 0 0,24 0-1,0 0 1,26 0-1,48 0 1,51-25 0,-150 25-1,1-25 1,49 25 15,-74 0 16</inkml:trace>
  <inkml:trace contextRef="#ctx0" brushRef="#br0" timeOffset="25579.16">24284 15180 0,'25'0'110,"-1"0"-95,51-24-15,24 24 16,0-25 0,0-25-1,25 50 1,-49-25-1,24 25 1,-74 0 0,0 0 15</inkml:trace>
  <inkml:trace contextRef="#ctx0" brushRef="#br0" timeOffset="27175.29">24954 13791 0,'74'0'94,"0"0"-78,50 0-1,-24 0 1,-1 0 0,-25 0-16,1 0 15,-1 0 1,-24 0 0,-1 25-1,-24-25 1,0 0-1,24 25 1,1-25 15,-25 0-15,-25 25 15,25-25-15,-25 25 31,0-1-16,0 1 0,0 25-31,0-25 31,0-1-15,0 1 0,0 0-1,0 0-15,0 0 16,0 24 15,-25 1-15,-25 173-1,1-99 1,24 25 0,-74 124-1,49-50 1,-24-74 0,-1 0-1,1 74 1,49-173-1,0-26 1,25 1 0,0 25-1,0-25 32,-25-1-31,25 1 15,-24-25-15,24 25-1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1-01-18T07:14:49.0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9773 9004 0,'0'50'157,"0"-25"-142,0 49 1,25-24 0,-25 24-1,25 0-15,-25-24 16,0 24-1,24-24 1,-24 0 0,25 24-1,-25-49 1,0 0 0,0-1 15,0 1-16,0 0 1,0 0 15,0 0 1</inkml:trace>
  <inkml:trace contextRef="#ctx0" brushRef="#br0" timeOffset="2361.67">10592 9227 0,'0'-24'63,"-25"24"-32,0 0-15,-25-25-1,1 25 17,24 0-1,0 0-16,0 0 1,1 0 0,-1 0 15,0 0 16,0 0 0,25 25-32,-25-25 1,25 24 15,0 1 47,0 25-31,25-50-31,-25 49-16,0-24 31,0 0 0,25-25-15,-25 25 31,25-25 62,0 0-78,-1 25-15,1-25 15,0 0 1,0 0-1,0 0-16,-25-25 17,24 25-17,-24-25 1,25 25 0,-25-25-1,50-24 1,-25 24 15,-25 0-15,0 0-1,24 25 1,-24-25 15,0 50 188,0 0-203,0 0-16,0 24 31,0 1-16,0 0 1,0-1-16,0 26 16,0-1-1,0 0 1,0 100 0,0-124-1,0 24 1,0 1-1,0-51 17,0 1-17</inkml:trace>
  <inkml:trace contextRef="#ctx0" brushRef="#br0" timeOffset="4241.02">11038 9277 0,'74'-25'188,"1"0"-173,24 25-15,-24 0 16,-26 0 0,-24 0-1,0 0 1,0 0 0,-1 0-1,1 0 1,0 0 31,-25 50-16,25-25 0,-25 24-15,0 1-1,0 0 1,0-1 0,0 1-16,0-1 15,0 1 1,-25 0 0,-25 49-1,50-50 1,-49 1-1,24-25 1,-25 24 0,50-24-1,-24-25 1,24 25 31,-25-25-32,99-50 173,1 50-188,24-24 16,-25 24-1,25-25 1,-24 25-1,-26 0 1,1 0 0,0 0-1,-26 0 1,1 0 31</inkml:trace>
  <inkml:trace contextRef="#ctx0" brushRef="#br0" timeOffset="5862.16">3249 8930 0,'25'24'109,"-25"26"-93,0 0 0,25 24-16,-25-24 15,25 24 1,-25 25 0,25-24-1,-25-1 1,0-24-1,0 24 1,0-49 15,0 0-15</inkml:trace>
  <inkml:trace contextRef="#ctx0" brushRef="#br0" timeOffset="9001.39">4068 8855 0,'-25'0'140,"0"0"-124,1 0 0,-1 25-1,25 0 1,-50-25-16,25 0 31,25 25-15,-24-25-1,24 24 17,-25-24-1,0 25 0,25 0-31,0 0 16,-25 0-1,0 24 1,1-24 0,-1 0-1,25 0 1,-25 0-1,25-1 126,25-24-110,0 0-15,-1 0-16,1 0 31,0 0-15,0 0-1,0 0 1,-1 0 0,26 0-1,-25 0 17,-25-24-17,25 24-15,-1 0 31,-24-25-15,25 25 0,0 0 31,-25-25-32,25 25 32,-25-25-16,0 0 16,0 1-31,0-1 15,0-25-15,0 25 15,0 0 0,0 75 204,0-25-235,0 49 15,0 1 1,0-1-1,0 1 1,0-1 0,0 50-1,0-74 1,0-1 0,0 1-1,0-25 16,0-1-15,0 1 0,0 0 15</inkml:trace>
  <inkml:trace contextRef="#ctx0" brushRef="#br0" timeOffset="11723.41">4490 8855 0,'49'0'156,"26"0"-140,-26 0-1,1-25 1,-1 25 0,76-49-1,-76 49 1,1-25 0,-25 25-1,49 0 16,-49 0-15,0 0 0,24 0-1,-24 25 1,0 0 0,-25-1 15,25 1-16,-25 25 1,24-1-16,1 1 16,-25 0-1,0-1 1,0 1 0,0 74 15,0-50-16,0-49 1,0 50 0,-25-51-16,1 51 15,24-50 1,-25-25 0,-25 49-1,25-24 1,-24 25-1,-26-26 1,26 1 0,-1-25-1,1 25 1,-26 0 0,50-25 15,0 0 0,1 0-15,48 0 171,1 0-171,50 0-1,-26 0 1,1 0 0,24-25-1,75 0 1,-74 25 0,-26 0-1,1 0 1,-25 0-16,-1 0 15,1 0 1,0 0 15,0 0-15,0 0 0,-1 0 15,1 0-16,0 0 1,-25 25 0,25-25-1,0 0 17,-25 25-17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E2721-104A-4F21-AC98-C2D9F5DE1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7A737-3B95-404C-93E4-29B36E88F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ED47B-D32B-4722-B9DE-43ACDB1A8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6DA3-9D9D-4AFD-B0DA-BC30E5842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CC293-031D-43E1-81AA-93CC51E54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76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56179-FDDE-4A87-A272-4CA6249C1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6220F-09CC-46DD-B249-080B41C99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7A406-2964-4230-B139-B0ED59BED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32489-B9E1-4EAD-8923-12F2C164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90C19-59BA-4370-8D4C-611620D6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46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160F8E-67B8-4308-87C3-F3A5D74DE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82B7F-16F4-4E64-B26A-F958414A8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1CDEC-3622-470B-94C6-B83E949BC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C7EDB-5F58-4A72-821E-E91CBAD8B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1CA3B-FCFC-44D8-BCF1-EE23C088A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09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80B1C-97B3-4A70-9C08-A3EBED457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D14A6-E4D1-4C65-8D79-40D9ED39B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26A0C-2FC6-42B6-A36A-5B267C96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498E0-65EA-4A51-8FA6-7F39DC7A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25C97-2D19-480C-A604-81C01DF20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92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B832C-F439-4501-9D6A-7D0B56089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BB7C3-CA1B-4E7A-BC4C-D418360FB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6068-DD4F-44BC-9BED-21762D35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1EC94-5533-4C86-A025-D6F0CE435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C2247-F444-40EC-A484-A04D3773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37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1E3B9-D90E-4CD0-BEBB-80CA3A4A4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5D811-CE58-4DDA-8430-359FC8CE0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E71DC9-7826-4312-BB85-1EF03D522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79B4C-3E92-46C5-9320-F6A118DE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474A9-171E-4793-8C81-3ADFE5A2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996ED-88FC-4F71-94A1-28E523AD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32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EB8F0-075A-4F0F-B02A-AAE380FC2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714AA-391A-4F19-B80C-90B1EC3CE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81156-D469-40D7-BFCE-0924F6124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CF6-C307-45E2-A86F-E9AE133E4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44708A-51A4-4C6F-9591-893F1185F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21DE20-9D91-40E7-BD7B-02017EDB5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860CD9-A9A1-45EA-9BAC-B7ED0805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FDCCD5-C1CA-43DF-B093-7BA17C9C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79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9D8BE-46C1-4351-B18F-BDF5949C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3FEE70-5088-4039-B866-D5DC7BF04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202304-F9DE-4752-871A-54B139D7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FFAB20-136E-4B50-8CA4-616204448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0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C848EB-441C-4C12-ABE8-2D0BE049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4F8517-71FF-4076-A0FE-338F1138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D0E76-7760-4BBA-ABA5-2D57A1FC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79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162A4-EC8E-4A4D-892B-4A3F2E9B2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A2442-48C9-4CFC-9DAF-DCD9F545B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AEF41-810F-4F83-BCDC-4E119F1A0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F6EBB-5C74-457B-8971-F70537AA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B8FB8-123A-42CC-8726-78B858557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A9D13-6CE8-46C4-88E5-EDF22B7E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7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EA9D5-D552-4ECC-BCC8-CD77BBA6F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BFF874-ACA7-439B-AF2D-7B60AE79BB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7556C-01B7-4719-BBD8-48C872C0A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C6A98-DCC6-4B87-A77B-A75F677B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A3A98-888C-416B-B9AF-D38FFCABB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37A78-923F-4ACF-B137-314AD4C9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98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15066-2A0A-480B-8B6D-32414C31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139F0-A68E-4855-BD78-39A12534C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0FE0D-432B-4890-BD7D-9DCE44970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D70C-0ACF-4ABE-A913-C923DD7AC7E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74896-BE9B-41D2-AD72-C9986E613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D4744-2977-46BD-9784-BCDDA6CFF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C90B-873C-40D2-A59B-DBE1F96F6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7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customXml" Target="../ink/ink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emf"/><Relationship Id="rId5" Type="http://schemas.openxmlformats.org/officeDocument/2006/relationships/customXml" Target="../ink/ink4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B50B4AF-8637-46C3-8F36-5792034E9D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239" y="1321555"/>
            <a:ext cx="10773534" cy="18155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952FD58-A2C7-4583-948C-717A2D7BEA2F}"/>
              </a:ext>
            </a:extLst>
          </p:cNvPr>
          <p:cNvSpPr txBox="1"/>
          <p:nvPr/>
        </p:nvSpPr>
        <p:spPr>
          <a:xfrm>
            <a:off x="1083212" y="3559126"/>
            <a:ext cx="9369083" cy="1505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28E960-EDBD-4711-A2AE-52EBF02642BE}"/>
              </a:ext>
            </a:extLst>
          </p:cNvPr>
          <p:cNvSpPr txBox="1"/>
          <p:nvPr/>
        </p:nvSpPr>
        <p:spPr>
          <a:xfrm>
            <a:off x="847725" y="3559126"/>
            <a:ext cx="103025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Prove whether the statements/calculations are true or false.</a:t>
            </a:r>
          </a:p>
          <a:p>
            <a:r>
              <a:rPr lang="en-GB" sz="3200" dirty="0"/>
              <a:t>Remember you will need to prove it.</a:t>
            </a:r>
          </a:p>
        </p:txBody>
      </p:sp>
    </p:spTree>
    <p:extLst>
      <p:ext uri="{BB962C8B-B14F-4D97-AF65-F5344CB8AC3E}">
        <p14:creationId xmlns:p14="http://schemas.microsoft.com/office/powerpoint/2010/main" val="36120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2F8CC2-27E5-42AB-A4E5-5F9D6A3F9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479" y="3429000"/>
            <a:ext cx="5353050" cy="11334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A362B7-E70E-4051-824C-8A5305380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479" y="336817"/>
            <a:ext cx="5143500" cy="8667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F47C50-85C5-4068-8BBA-B8E294D1D1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085022"/>
            <a:ext cx="5903550" cy="386561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8997C7-CBB5-4CB5-8006-A5AA5D3D73AB}"/>
                  </a:ext>
                </a:extLst>
              </p14:cNvPr>
              <p14:cNvContentPartPr/>
              <p14:nvPr/>
            </p14:nvContentPartPr>
            <p14:xfrm>
              <a:off x="267840" y="3277080"/>
              <a:ext cx="5563440" cy="1643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8997C7-CBB5-4CB5-8006-A5AA5D3D73A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8480" y="3267720"/>
                <a:ext cx="5582160" cy="166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312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7FE488-6C87-4310-A357-63BB89EAE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24" y="1864336"/>
            <a:ext cx="3924300" cy="46767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C71A8F-00C4-4F21-8B3C-9FAAA0C0A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4662" y="2635860"/>
            <a:ext cx="6153150" cy="313372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125A76F-75AF-4FC8-A8CD-641F49E26037}"/>
                  </a:ext>
                </a:extLst>
              </p14:cNvPr>
              <p14:cNvContentPartPr/>
              <p14:nvPr/>
            </p14:nvContentPartPr>
            <p14:xfrm>
              <a:off x="6706080" y="4321800"/>
              <a:ext cx="3259800" cy="536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125A76F-75AF-4FC8-A8CD-641F49E2603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96720" y="4312440"/>
                <a:ext cx="3278520" cy="55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814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1B7842-52DF-40AC-9A42-C16A27B18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49" y="3514138"/>
            <a:ext cx="5886450" cy="11620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DAC2CE-1389-4409-B2A6-2F320519E1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749" y="322750"/>
            <a:ext cx="51435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5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266645-5263-4550-B99E-1DDD59FDF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46" y="2818007"/>
            <a:ext cx="5962650" cy="20097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DC6BB6-3346-4CAC-9C29-730A8A77AC66}"/>
                  </a:ext>
                </a:extLst>
              </p14:cNvPr>
              <p14:cNvContentPartPr/>
              <p14:nvPr/>
            </p14:nvContentPartPr>
            <p14:xfrm>
              <a:off x="6973920" y="3544920"/>
              <a:ext cx="3170520" cy="2215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DC6BB6-3346-4CAC-9C29-730A8A77AC6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64560" y="3535560"/>
                <a:ext cx="3189240" cy="223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559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96CF09-6236-4533-B971-5B92EEA73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1209" y="1717138"/>
            <a:ext cx="3095625" cy="3086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A0FF29-5B52-4CA5-A9EC-E3AB67C9E8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749" y="322750"/>
            <a:ext cx="5143500" cy="8667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4CD919-644B-42AE-87D7-568DE14637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166" y="2202913"/>
            <a:ext cx="5981700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44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634D5B-8CB4-473F-9A59-27DA92346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1467" y="1926248"/>
            <a:ext cx="5943600" cy="45529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C520C8-6F33-4206-9A5B-B648A53524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881" y="2589042"/>
            <a:ext cx="4181475" cy="1905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5059B42-0776-4144-ADA2-03EFBA401431}"/>
                  </a:ext>
                </a:extLst>
              </p14:cNvPr>
              <p14:cNvContentPartPr/>
              <p14:nvPr/>
            </p14:nvContentPartPr>
            <p14:xfrm>
              <a:off x="1169640" y="3152160"/>
              <a:ext cx="3161520" cy="50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5059B42-0776-4144-ADA2-03EFBA40143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60280" y="3142800"/>
                <a:ext cx="3180240" cy="5191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E50B885-11C0-4782-9739-9DB9ABF728C6}"/>
              </a:ext>
            </a:extLst>
          </p:cNvPr>
          <p:cNvSpPr txBox="1"/>
          <p:nvPr/>
        </p:nvSpPr>
        <p:spPr>
          <a:xfrm>
            <a:off x="717452" y="4853354"/>
            <a:ext cx="24759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24</a:t>
            </a:r>
          </a:p>
          <a:p>
            <a:r>
              <a:rPr lang="en-GB" u="sng" dirty="0"/>
              <a:t>X    8</a:t>
            </a:r>
          </a:p>
          <a:p>
            <a:r>
              <a:rPr lang="en-GB" dirty="0"/>
              <a:t>    32 (8 x 4)</a:t>
            </a:r>
          </a:p>
          <a:p>
            <a:r>
              <a:rPr lang="en-GB" u="sng" dirty="0"/>
              <a:t>  160 (8 x 20)</a:t>
            </a:r>
          </a:p>
          <a:p>
            <a:r>
              <a:rPr lang="en-GB" dirty="0"/>
              <a:t>  192</a:t>
            </a:r>
            <a:r>
              <a:rPr lang="en-GB" u="sng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43AD07-A678-441B-9203-9A6C513E6849}"/>
              </a:ext>
            </a:extLst>
          </p:cNvPr>
          <p:cNvSpPr txBox="1"/>
          <p:nvPr/>
        </p:nvSpPr>
        <p:spPr>
          <a:xfrm>
            <a:off x="3052689" y="5106572"/>
            <a:ext cx="213828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 48</a:t>
            </a:r>
          </a:p>
          <a:p>
            <a:r>
              <a:rPr lang="en-GB" u="sng" dirty="0"/>
              <a:t>X      4</a:t>
            </a:r>
          </a:p>
          <a:p>
            <a:r>
              <a:rPr lang="en-GB" u="sng" dirty="0"/>
              <a:t>    192</a:t>
            </a:r>
          </a:p>
          <a:p>
            <a:r>
              <a:rPr lang="en-GB" sz="1100" dirty="0"/>
              <a:t>          3</a:t>
            </a:r>
          </a:p>
        </p:txBody>
      </p:sp>
    </p:spTree>
    <p:extLst>
      <p:ext uri="{BB962C8B-B14F-4D97-AF65-F5344CB8AC3E}">
        <p14:creationId xmlns:p14="http://schemas.microsoft.com/office/powerpoint/2010/main" val="3087795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47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Spooner</dc:creator>
  <cp:lastModifiedBy>Sheila Spooner</cp:lastModifiedBy>
  <cp:revision>5</cp:revision>
  <dcterms:created xsi:type="dcterms:W3CDTF">2021-01-17T21:24:06Z</dcterms:created>
  <dcterms:modified xsi:type="dcterms:W3CDTF">2021-01-18T07:19:58Z</dcterms:modified>
</cp:coreProperties>
</file>