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3B03-ACBD-4DEB-B531-7BD6EDBBE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C18BD-1C2F-49B6-BFF9-B609A8046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421D5-A7C6-49E0-88E1-6EDAC786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AECF9-D7F0-44E2-BA31-7EB69ECE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F955-AE14-4F9E-9C87-A4C089BB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6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27ED-79C1-4CE8-9BA0-1B98B9FC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60E70-5EF7-45D6-A5F6-DB62F20EC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52253-9F3B-4D55-B0CA-6296AE43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D9104-96D1-4D23-A489-1ABA9F04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95709-0991-4B2B-A5EC-704AA46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72603-7A64-4F63-A06F-039111A88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11ADB-F558-4217-909C-C85DA7B07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08CCD-73F7-490F-B1AA-BA374863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92ACC-8A27-4339-826B-EB0A4E28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E0E63-92EB-4DEA-B550-D5E375DA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3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7315-BA4D-4FE4-A7A9-A56B7FFD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0020A-CA76-4D1F-B951-1143D984D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A602-31E8-4358-9A04-1D9544CD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7FA34-F01D-41B9-9861-68263CBD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C1C9B-5EAA-4F3C-AFC4-823366C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2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CEE5-9307-4473-85D3-FAB71A27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50727-C513-44BC-9127-14A0727F0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A7FDA-89BF-4D4D-9F94-0323EF49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7172B-94A1-4E7A-BAE9-70E3E67F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50144-8D1D-4339-A705-807231C3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8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EE09C-1406-4DD3-BE56-BA2479916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3E8ED-F2D1-4DEE-B9B4-2ED4ED587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73086-8730-497E-9B25-D0178BC1F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D71AC-FA45-45E6-9B97-72E041C7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BC25D-91CB-4C94-9026-810AE672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E01C5-C6A1-45D0-AF18-EE40F99C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0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3A8D-5CF9-4928-A005-991C8BC4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E8121-E05D-4DA4-879D-8A639F516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0998C-2DDC-4E58-8685-6FCECB429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1F229-2F3A-4524-86C1-D0BD45D7A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57F4A-EA09-440E-83F0-0B47F3846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120A50-A5F8-4CFA-B9FA-E7C42B95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6A92A-0E2E-4093-8859-EBDDED80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5686E-95CC-47E1-830C-6E623D2E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4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8A9B-D74E-422C-8E00-EF9AA7F4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5E531-640E-4370-A5C9-EC5DAD1A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5C594-C28F-4F42-BE21-8FEF1FD9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53DE1-A67A-4B9D-B4C4-C838A9F7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6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35D01-48E8-4010-B961-476A17C7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EAFC7-39AD-489E-9676-4067ECD1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62E5A-EDF2-41A5-812B-A53C02D1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7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82F7-EC09-40BE-B40C-A9BAD8E8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3E758-A310-42A9-94C4-546B9ACB6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3637D-50C1-46FA-8B34-A31AEBF82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9A57C-4B4D-459C-A9C8-6C779704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FC932-88C0-4F8C-A38D-A6F36D61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001D7-C76B-4F2E-93E4-5D470ECA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5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C44A-8DFF-41D6-A399-D0B72F73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D2D5F-AAB6-4871-BA06-643285323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3922B-EF06-47E6-9C2C-2119646D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5B1D9-9C20-4DEE-8AA1-60CB3F86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AEFE3-4C39-43E8-8732-BB4D10B8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0A522-CC81-458D-B9BB-C20F5BDA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en.wikipedia.org/wiki/Tudor_period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2995D-4BFB-441E-88BA-604FF6A0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59475-564A-47CB-9230-94AF83BDE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C684-F913-4E9F-B893-6A611D30D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0641-2259-46F5-8F44-FF8702AFAB65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CA50B-5726-4530-B397-175C6DD85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E4E89-6B8F-472D-8352-27BA6AFB1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28CE-F3ED-46D3-AD8B-4406311E0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A459F-A189-4C16-B6B1-9FA8845DA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351" y="456321"/>
            <a:ext cx="7163298" cy="922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E3E85-6BB1-4097-B6C7-21EF3CA6C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27" y="1893572"/>
            <a:ext cx="9813066" cy="1248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C405ED-1C0F-4A96-B0D1-18A17E055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44" y="3353679"/>
            <a:ext cx="2796508" cy="2695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51CBB0-0D51-4B7F-8D8B-CEEA3F924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1190" y="3353679"/>
            <a:ext cx="2269955" cy="2696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4C2BD9-97CC-459D-8A4C-AE22A95FF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0460" y="3397348"/>
            <a:ext cx="2563368" cy="2651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734745-8266-4457-9E37-3BDF89280A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7848" y="3397348"/>
            <a:ext cx="2953592" cy="26480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AF876A-CAE1-42C6-A94B-16D5D89DCA61}"/>
              </a:ext>
            </a:extLst>
          </p:cNvPr>
          <p:cNvSpPr txBox="1"/>
          <p:nvPr/>
        </p:nvSpPr>
        <p:spPr>
          <a:xfrm>
            <a:off x="1007304" y="6097092"/>
            <a:ext cx="1118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Henry VII                                   Edward VI                             Lady Jane Grey                                       Mary I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78F76B-33E2-457B-9F01-FE1E88F2B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84955" y="513619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10DAD7-6449-4752-A3CC-7A5981CB4D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062" y="116157"/>
            <a:ext cx="1235294" cy="17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F465C0-3778-4578-8373-1822CFFB5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55" y="349201"/>
            <a:ext cx="10759733" cy="4254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4CA142-431C-4348-8041-FB26C6E7A2E1}"/>
              </a:ext>
            </a:extLst>
          </p:cNvPr>
          <p:cNvSpPr txBox="1"/>
          <p:nvPr/>
        </p:nvSpPr>
        <p:spPr>
          <a:xfrm>
            <a:off x="1856935" y="5148775"/>
            <a:ext cx="7849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</a:t>
            </a:r>
            <a:r>
              <a:rPr lang="en-GB" sz="2400" dirty="0"/>
              <a:t>  Who did Henry VII defeat at the Battle of Bosworth?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EC3EE5-2C08-454E-9064-F0506CFD6B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2288" y="5610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6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D6F7BB-2560-4F80-9938-6424C09CF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384076"/>
            <a:ext cx="11400002" cy="4019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C7425-36D5-4BEE-812F-02F926504A25}"/>
              </a:ext>
            </a:extLst>
          </p:cNvPr>
          <p:cNvSpPr txBox="1"/>
          <p:nvPr/>
        </p:nvSpPr>
        <p:spPr>
          <a:xfrm>
            <a:off x="422031" y="4811151"/>
            <a:ext cx="11400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</a:t>
            </a:r>
            <a:r>
              <a:rPr lang="en-GB" sz="2400" dirty="0"/>
              <a:t>  How old was Prince Arthur when he died?</a:t>
            </a:r>
          </a:p>
          <a:p>
            <a:r>
              <a:rPr lang="en-GB" sz="2400" b="1" dirty="0"/>
              <a:t>V</a:t>
            </a:r>
            <a:r>
              <a:rPr lang="en-GB" sz="2400" dirty="0"/>
              <a:t>  Which word means “watched closely”?</a:t>
            </a:r>
          </a:p>
          <a:p>
            <a:r>
              <a:rPr lang="en-GB" sz="2400" b="1" dirty="0"/>
              <a:t>I   </a:t>
            </a:r>
            <a:r>
              <a:rPr lang="en-GB" sz="2400" dirty="0"/>
              <a:t>Why wouldn’t Henry VII (senior) let his son Prince Henry (Henry VIII) do anything risky?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C97EDF-B1CB-4EAC-863D-D1D85FEBC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2433" y="6114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B0D97-DDD9-4812-A9B8-CE9476758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54" y="846039"/>
            <a:ext cx="11674493" cy="2206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E26A4-EC6D-4134-BA3E-D03F919A56BA}"/>
              </a:ext>
            </a:extLst>
          </p:cNvPr>
          <p:cNvSpPr txBox="1"/>
          <p:nvPr/>
        </p:nvSpPr>
        <p:spPr>
          <a:xfrm>
            <a:off x="1055077" y="4554415"/>
            <a:ext cx="814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</a:t>
            </a:r>
            <a:r>
              <a:rPr lang="en-GB" sz="2400" dirty="0"/>
              <a:t>  What surprising thing happened in 2010?</a:t>
            </a:r>
          </a:p>
          <a:p>
            <a:r>
              <a:rPr lang="en-GB" sz="2400" b="1" dirty="0"/>
              <a:t>I   </a:t>
            </a:r>
            <a:r>
              <a:rPr lang="en-GB" sz="2400" dirty="0"/>
              <a:t>When did King Henry VII get married?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78DB17-8459-4AF6-91C2-9A135C4B5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6074" y="583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1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41461-2277-47FE-A6B0-3D13993E8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76" y="369544"/>
            <a:ext cx="11706845" cy="3379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FFADA-83F0-4825-8AA3-D463931A5FD0}"/>
              </a:ext>
            </a:extLst>
          </p:cNvPr>
          <p:cNvSpPr txBox="1"/>
          <p:nvPr/>
        </p:nvSpPr>
        <p:spPr>
          <a:xfrm>
            <a:off x="2781885" y="4945186"/>
            <a:ext cx="6098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dirty="0">
                <a:latin typeface="Calibri" panose="020F0502020204030204" pitchFamily="34" charset="0"/>
              </a:rPr>
              <a:t>I   </a:t>
            </a:r>
            <a:r>
              <a:rPr lang="en-GB" sz="2400" dirty="0">
                <a:latin typeface="Calibri" panose="020F0502020204030204" pitchFamily="34" charset="0"/>
              </a:rPr>
              <a:t>Why was King Edward VI called the boy king?</a:t>
            </a:r>
          </a:p>
          <a:p>
            <a:pPr algn="l"/>
            <a:r>
              <a:rPr lang="en-GB" sz="2400" b="1" dirty="0">
                <a:latin typeface="Calibri" panose="020F0502020204030204" pitchFamily="34" charset="0"/>
              </a:rPr>
              <a:t>I</a:t>
            </a:r>
            <a:r>
              <a:rPr lang="en-GB" sz="2400" dirty="0">
                <a:latin typeface="Calibri" panose="020F0502020204030204" pitchFamily="34" charset="0"/>
              </a:rPr>
              <a:t>   </a:t>
            </a:r>
            <a:r>
              <a:rPr lang="en-GB" sz="2400" b="0" i="0" u="none" strike="noStrike" baseline="0" dirty="0">
                <a:latin typeface="Calibri" panose="020F0502020204030204" pitchFamily="34" charset="0"/>
              </a:rPr>
              <a:t>Who did King Edward VI dislike?</a:t>
            </a:r>
            <a:endParaRPr lang="en-GB" sz="2400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C0DF63-2DD0-4BBE-924B-E4056AF2CC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6246" y="5878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B209C-74FE-4150-9AE1-CC564EE94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90" y="1322143"/>
            <a:ext cx="11356219" cy="2670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01F127-FA2F-42B4-8E44-72092CBC2FD5}"/>
              </a:ext>
            </a:extLst>
          </p:cNvPr>
          <p:cNvSpPr txBox="1"/>
          <p:nvPr/>
        </p:nvSpPr>
        <p:spPr>
          <a:xfrm>
            <a:off x="870401" y="5036233"/>
            <a:ext cx="10311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</a:t>
            </a:r>
            <a:r>
              <a:rPr lang="en-GB" sz="2400" dirty="0"/>
              <a:t>  Which monarch only reigned for 9 days?</a:t>
            </a:r>
          </a:p>
          <a:p>
            <a:r>
              <a:rPr lang="en-GB" sz="2400" b="1" dirty="0"/>
              <a:t>V  </a:t>
            </a:r>
            <a:r>
              <a:rPr lang="en-GB" sz="2400" dirty="0"/>
              <a:t>Find a word that tells you that people didn’t want Lady Jane on the throne.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090355-9189-4C69-A94C-F9BD63CC4B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2019" y="190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AB66CD-9FC0-4689-9C57-237FDA577FE4}"/>
              </a:ext>
            </a:extLst>
          </p:cNvPr>
          <p:cNvSpPr txBox="1"/>
          <p:nvPr/>
        </p:nvSpPr>
        <p:spPr>
          <a:xfrm>
            <a:off x="112542" y="764903"/>
            <a:ext cx="1173245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QUESTIONS</a:t>
            </a:r>
          </a:p>
          <a:p>
            <a:r>
              <a:rPr lang="en-GB" sz="2800" b="1" dirty="0"/>
              <a:t>R</a:t>
            </a:r>
            <a:r>
              <a:rPr lang="en-GB" sz="2800" dirty="0"/>
              <a:t>  Who did Henry VII defeat at the Battle of Bosworth?</a:t>
            </a:r>
          </a:p>
          <a:p>
            <a:r>
              <a:rPr lang="en-GB" sz="2800" b="1" dirty="0"/>
              <a:t>R</a:t>
            </a:r>
            <a:r>
              <a:rPr lang="en-GB" sz="2800" dirty="0"/>
              <a:t>  How old was Prince Arthur when he died?</a:t>
            </a:r>
          </a:p>
          <a:p>
            <a:r>
              <a:rPr lang="en-GB" sz="2800" b="1" dirty="0"/>
              <a:t>V</a:t>
            </a:r>
            <a:r>
              <a:rPr lang="en-GB" sz="2800" dirty="0"/>
              <a:t>  Which word means “watched closely”?</a:t>
            </a:r>
          </a:p>
          <a:p>
            <a:r>
              <a:rPr lang="en-GB" sz="2800" b="1" dirty="0"/>
              <a:t>I   </a:t>
            </a:r>
            <a:r>
              <a:rPr lang="en-GB" sz="2800" dirty="0"/>
              <a:t>Why wouldn’t Henry VII (senior) let his son Prince Henry (Henry VIII) do anything risky?</a:t>
            </a:r>
          </a:p>
          <a:p>
            <a:r>
              <a:rPr lang="en-GB" sz="2800" b="1" dirty="0"/>
              <a:t>R</a:t>
            </a:r>
            <a:r>
              <a:rPr lang="en-GB" sz="2800" dirty="0"/>
              <a:t>  What surprising thing happened in 2010?</a:t>
            </a:r>
          </a:p>
          <a:p>
            <a:r>
              <a:rPr lang="en-GB" sz="2800" b="1" dirty="0"/>
              <a:t>I   </a:t>
            </a:r>
            <a:r>
              <a:rPr lang="en-GB" sz="2800" dirty="0"/>
              <a:t>When did King Henry VII get married?</a:t>
            </a:r>
          </a:p>
          <a:p>
            <a:pPr algn="l"/>
            <a:r>
              <a:rPr lang="en-GB" sz="2800" b="1" dirty="0">
                <a:latin typeface="Calibri" panose="020F0502020204030204" pitchFamily="34" charset="0"/>
              </a:rPr>
              <a:t>I   </a:t>
            </a:r>
            <a:r>
              <a:rPr lang="en-GB" sz="2800" dirty="0">
                <a:latin typeface="Calibri" panose="020F0502020204030204" pitchFamily="34" charset="0"/>
              </a:rPr>
              <a:t>Why was he called the boy king?</a:t>
            </a:r>
          </a:p>
          <a:p>
            <a:pPr algn="l"/>
            <a:r>
              <a:rPr lang="en-GB" sz="2800" b="1" dirty="0">
                <a:latin typeface="Calibri" panose="020F0502020204030204" pitchFamily="34" charset="0"/>
              </a:rPr>
              <a:t>I</a:t>
            </a:r>
            <a:r>
              <a:rPr lang="en-GB" sz="2800" dirty="0">
                <a:latin typeface="Calibri" panose="020F0502020204030204" pitchFamily="34" charset="0"/>
              </a:rPr>
              <a:t>   </a:t>
            </a:r>
            <a:r>
              <a:rPr lang="en-GB" sz="2800" b="0" i="0" u="none" strike="noStrike" baseline="0" dirty="0">
                <a:latin typeface="Calibri" panose="020F0502020204030204" pitchFamily="34" charset="0"/>
              </a:rPr>
              <a:t>Who did King Edward VI dislike?</a:t>
            </a:r>
          </a:p>
          <a:p>
            <a:r>
              <a:rPr lang="en-GB" sz="2800" b="1" dirty="0"/>
              <a:t>R</a:t>
            </a:r>
            <a:r>
              <a:rPr lang="en-GB" sz="2800" dirty="0"/>
              <a:t>  Which Monarch only reigned for 9 days?</a:t>
            </a:r>
          </a:p>
          <a:p>
            <a:r>
              <a:rPr lang="en-GB" sz="2800" b="1" dirty="0"/>
              <a:t>V  </a:t>
            </a:r>
            <a:r>
              <a:rPr lang="en-GB" sz="2800" dirty="0"/>
              <a:t>Find a word that tells you that people didn’t want Lady Jane on the throne.</a:t>
            </a:r>
          </a:p>
          <a:p>
            <a:pPr algn="l"/>
            <a:endParaRPr lang="en-GB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7E0556-4832-4786-8F00-3EEC6F275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0425" y="35286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4BCEBC-F2D4-4F66-B3A5-46DF6F0BF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589" y="0"/>
            <a:ext cx="1768122" cy="24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7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AB66CD-9FC0-4689-9C57-237FDA577FE4}"/>
              </a:ext>
            </a:extLst>
          </p:cNvPr>
          <p:cNvSpPr txBox="1"/>
          <p:nvPr/>
        </p:nvSpPr>
        <p:spPr>
          <a:xfrm>
            <a:off x="112542" y="764903"/>
            <a:ext cx="11732455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Answers</a:t>
            </a:r>
          </a:p>
          <a:p>
            <a:r>
              <a:rPr lang="en-GB" sz="2400" b="1" dirty="0"/>
              <a:t>R</a:t>
            </a:r>
            <a:r>
              <a:rPr lang="en-GB" sz="2400" dirty="0"/>
              <a:t>  Who did Henry VII defeat at the Battle of Bosworth? </a:t>
            </a:r>
            <a:r>
              <a:rPr lang="en-GB" sz="2400" dirty="0">
                <a:solidFill>
                  <a:srgbClr val="FF0000"/>
                </a:solidFill>
              </a:rPr>
              <a:t>King Richard III</a:t>
            </a:r>
          </a:p>
          <a:p>
            <a:r>
              <a:rPr lang="en-GB" sz="2400" b="1" dirty="0"/>
              <a:t>R</a:t>
            </a:r>
            <a:r>
              <a:rPr lang="en-GB" sz="2400" dirty="0"/>
              <a:t>  How old was Prince Arthur when he died? </a:t>
            </a:r>
            <a:r>
              <a:rPr lang="en-GB" sz="2400" dirty="0">
                <a:solidFill>
                  <a:srgbClr val="FF0000"/>
                </a:solidFill>
              </a:rPr>
              <a:t>15</a:t>
            </a:r>
          </a:p>
          <a:p>
            <a:r>
              <a:rPr lang="en-GB" sz="2400" b="1" dirty="0"/>
              <a:t>V</a:t>
            </a:r>
            <a:r>
              <a:rPr lang="en-GB" sz="2400" dirty="0"/>
              <a:t>  Which word means “watched closely”? </a:t>
            </a:r>
            <a:r>
              <a:rPr lang="en-GB" sz="2400" dirty="0">
                <a:solidFill>
                  <a:srgbClr val="FF0000"/>
                </a:solidFill>
              </a:rPr>
              <a:t>monitored</a:t>
            </a:r>
          </a:p>
          <a:p>
            <a:r>
              <a:rPr lang="en-GB" sz="2400" b="1" dirty="0"/>
              <a:t>I   </a:t>
            </a:r>
            <a:r>
              <a:rPr lang="en-GB" sz="2400" dirty="0"/>
              <a:t>Why wouldn’t Henry VII (senior) let his son Prince Henry (Henry VIII) do anything risky?</a:t>
            </a:r>
          </a:p>
          <a:p>
            <a:r>
              <a:rPr lang="en-GB" sz="2400" dirty="0"/>
              <a:t>    </a:t>
            </a:r>
            <a:r>
              <a:rPr lang="en-GB" sz="2400" dirty="0">
                <a:solidFill>
                  <a:srgbClr val="FF0000"/>
                </a:solidFill>
              </a:rPr>
              <a:t>He didn’t want anything to happen to him as Prince Arthur had already died and Henry was    his only other son who would become king after him.</a:t>
            </a:r>
          </a:p>
          <a:p>
            <a:r>
              <a:rPr lang="en-GB" sz="2400" b="1" dirty="0"/>
              <a:t>R</a:t>
            </a:r>
            <a:r>
              <a:rPr lang="en-GB" sz="2400" dirty="0"/>
              <a:t>  What surprising thing happened in 2010? </a:t>
            </a:r>
            <a:r>
              <a:rPr lang="en-GB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King Henry VII’s bed was found in a car park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b="1" dirty="0"/>
              <a:t>I   </a:t>
            </a:r>
            <a:r>
              <a:rPr lang="en-GB" sz="2400" dirty="0"/>
              <a:t>When did King Henry VII get married? </a:t>
            </a:r>
            <a:r>
              <a:rPr lang="en-GB" sz="2400" dirty="0">
                <a:solidFill>
                  <a:srgbClr val="FF0000"/>
                </a:solidFill>
              </a:rPr>
              <a:t>1486</a:t>
            </a:r>
          </a:p>
          <a:p>
            <a:pPr algn="l"/>
            <a:r>
              <a:rPr lang="en-GB" sz="2400" b="1" dirty="0">
                <a:latin typeface="Calibri" panose="020F0502020204030204" pitchFamily="34" charset="0"/>
              </a:rPr>
              <a:t>I   </a:t>
            </a:r>
            <a:r>
              <a:rPr lang="en-GB" sz="2400" dirty="0">
                <a:latin typeface="Calibri" panose="020F0502020204030204" pitchFamily="34" charset="0"/>
              </a:rPr>
              <a:t>Why was Edward VI called the boy king?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</a:rPr>
              <a:t>Because he was only 9 when he became king.</a:t>
            </a:r>
          </a:p>
          <a:p>
            <a:pPr algn="l"/>
            <a:r>
              <a:rPr lang="en-GB" sz="2400" b="1" dirty="0">
                <a:latin typeface="Calibri" panose="020F0502020204030204" pitchFamily="34" charset="0"/>
              </a:rPr>
              <a:t>I</a:t>
            </a:r>
            <a:r>
              <a:rPr lang="en-GB" sz="2400" dirty="0">
                <a:latin typeface="Calibri" panose="020F0502020204030204" pitchFamily="34" charset="0"/>
              </a:rPr>
              <a:t>   </a:t>
            </a:r>
            <a:r>
              <a:rPr lang="en-GB" sz="2400" b="0" i="0" u="none" strike="noStrike" baseline="0" dirty="0">
                <a:latin typeface="Calibri" panose="020F0502020204030204" pitchFamily="34" charset="0"/>
              </a:rPr>
              <a:t>Who did King Edward VI dislike? </a:t>
            </a:r>
            <a:r>
              <a:rPr lang="en-GB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Catholics</a:t>
            </a:r>
          </a:p>
          <a:p>
            <a:r>
              <a:rPr lang="en-GB" sz="2400" b="1" dirty="0"/>
              <a:t>R</a:t>
            </a:r>
            <a:r>
              <a:rPr lang="en-GB" sz="2400" dirty="0"/>
              <a:t>  Which monarch only reigned for 9 days? </a:t>
            </a:r>
            <a:r>
              <a:rPr lang="en-GB" sz="2400" dirty="0">
                <a:solidFill>
                  <a:srgbClr val="FF0000"/>
                </a:solidFill>
              </a:rPr>
              <a:t>Lady Jane Grey</a:t>
            </a:r>
          </a:p>
          <a:p>
            <a:r>
              <a:rPr lang="en-GB" sz="2400" b="1" dirty="0"/>
              <a:t>V  </a:t>
            </a:r>
            <a:r>
              <a:rPr lang="en-GB" sz="2400" dirty="0"/>
              <a:t>Find a word that tells you that people didn’t want Lady Jane on the throne</a:t>
            </a:r>
            <a:r>
              <a:rPr lang="en-GB" sz="2800" dirty="0"/>
              <a:t>. </a:t>
            </a:r>
            <a:r>
              <a:rPr lang="en-GB" sz="2400" dirty="0">
                <a:solidFill>
                  <a:srgbClr val="FF0000"/>
                </a:solidFill>
              </a:rPr>
              <a:t>objected</a:t>
            </a:r>
            <a:endParaRPr lang="en-GB" sz="2800" dirty="0">
              <a:solidFill>
                <a:srgbClr val="FF0000"/>
              </a:solidFill>
            </a:endParaRPr>
          </a:p>
          <a:p>
            <a:pPr algn="l"/>
            <a:endParaRPr lang="en-GB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26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407</Words>
  <Application>Microsoft Office PowerPoint</Application>
  <PresentationFormat>Widescreen</PresentationFormat>
  <Paragraphs>38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8</cp:revision>
  <dcterms:created xsi:type="dcterms:W3CDTF">2021-02-26T12:28:34Z</dcterms:created>
  <dcterms:modified xsi:type="dcterms:W3CDTF">2021-02-28T13:13:40Z</dcterms:modified>
</cp:coreProperties>
</file>