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8" r:id="rId2"/>
    <p:sldId id="279" r:id="rId3"/>
    <p:sldId id="284" r:id="rId4"/>
    <p:sldId id="283" r:id="rId5"/>
    <p:sldId id="285" r:id="rId6"/>
    <p:sldId id="264" r:id="rId7"/>
    <p:sldId id="274" r:id="rId8"/>
    <p:sldId id="275" r:id="rId9"/>
    <p:sldId id="276" r:id="rId10"/>
    <p:sldId id="277" r:id="rId11"/>
    <p:sldId id="287" r:id="rId12"/>
    <p:sldId id="282" r:id="rId13"/>
    <p:sldId id="286" r:id="rId14"/>
    <p:sldId id="280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Sassoon Infant Md" panose="02000603050000020003" charset="0"/>
      <p:regular r:id="rId22"/>
    </p:embeddedFont>
    <p:embeddedFont>
      <p:font typeface="Twinkl" panose="020B0604020202020204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F82"/>
    <a:srgbClr val="18A0DB"/>
    <a:srgbClr val="DE1E5A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50" y="6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Sassoon Infant Md" panose="02000603050000020003" pitchFamily="50" charset="0"/>
              </a:rPr>
              <a:t>Frey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47661"/>
            <a:ext cx="7632700" cy="1603104"/>
          </a:xfrm>
          <a:prstGeom prst="rect">
            <a:avLst/>
          </a:prstGeom>
          <a:solidFill>
            <a:srgbClr val="FECF82"/>
          </a:solidFill>
        </p:spPr>
        <p:txBody>
          <a:bodyPr wrap="square" lIns="108000" tIns="108000" rIns="3456000" bIns="108000">
            <a:spAutoFit/>
          </a:bodyPr>
          <a:lstStyle/>
          <a:p>
            <a:r>
              <a:rPr lang="en-GB" b="1" dirty="0"/>
              <a:t>God of: </a:t>
            </a:r>
            <a:r>
              <a:rPr lang="en-GB" dirty="0"/>
              <a:t>fertility</a:t>
            </a:r>
          </a:p>
          <a:p>
            <a:endParaRPr lang="en-GB" dirty="0"/>
          </a:p>
          <a:p>
            <a:r>
              <a:rPr lang="en-GB" dirty="0"/>
              <a:t>He was the son of </a:t>
            </a:r>
            <a:r>
              <a:rPr lang="en-GB" dirty="0" err="1"/>
              <a:t>Njord</a:t>
            </a:r>
            <a:r>
              <a:rPr lang="en-GB" dirty="0"/>
              <a:t>. He arrived at </a:t>
            </a:r>
            <a:r>
              <a:rPr lang="en-GB" dirty="0" err="1"/>
              <a:t>Asgard</a:t>
            </a:r>
            <a:r>
              <a:rPr lang="en-GB" dirty="0"/>
              <a:t> as a hostage along with his sister Freya and his father.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560" y="266700"/>
            <a:ext cx="4894690" cy="649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8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5A3C5-2BE7-4C40-89DD-82A491102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34" y="180974"/>
            <a:ext cx="8132708" cy="607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90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129EFD-07ED-4631-BAD2-B778BA5CE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512" y="581025"/>
            <a:ext cx="3990975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32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096AA-A791-40B3-A7AE-F4CBFDC6E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" y="609600"/>
            <a:ext cx="812482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60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820959" y="2407089"/>
            <a:ext cx="3449829" cy="1563549"/>
          </a:xfrm>
          <a:prstGeom prst="rect">
            <a:avLst/>
          </a:prstGeom>
          <a:solidFill>
            <a:schemeClr val="bg1"/>
          </a:solidFill>
          <a:ln w="38100">
            <a:solidFill>
              <a:srgbClr val="6C9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Viking Gods</a:t>
            </a:r>
          </a:p>
        </p:txBody>
      </p:sp>
      <p:sp>
        <p:nvSpPr>
          <p:cNvPr id="3" name="Rectangle 2"/>
          <p:cNvSpPr/>
          <p:nvPr/>
        </p:nvSpPr>
        <p:spPr>
          <a:xfrm>
            <a:off x="794950" y="1473201"/>
            <a:ext cx="75417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When you have your information, you need to use it to fill in the scores.</a:t>
            </a:r>
          </a:p>
          <a:p>
            <a:pPr algn="ctr"/>
            <a:r>
              <a:rPr lang="en-GB" dirty="0"/>
              <a:t>Give each category a mark out of 10.</a:t>
            </a:r>
          </a:p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936290" y="2552877"/>
            <a:ext cx="33344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How powerful is Thor?</a:t>
            </a:r>
          </a:p>
          <a:p>
            <a:r>
              <a:rPr lang="en-GB" dirty="0"/>
              <a:t>Does he have a special skill?</a:t>
            </a:r>
          </a:p>
          <a:p>
            <a:r>
              <a:rPr lang="en-GB" dirty="0"/>
              <a:t>Does he have a weapon?</a:t>
            </a:r>
          </a:p>
          <a:p>
            <a:r>
              <a:rPr lang="en-GB" dirty="0"/>
              <a:t>How important is he?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5181">
            <a:off x="2946443" y="2737346"/>
            <a:ext cx="1774567" cy="3612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0849">
            <a:off x="1121933" y="2330895"/>
            <a:ext cx="2319366" cy="32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16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157" y="971299"/>
            <a:ext cx="8220075" cy="994306"/>
          </a:xfrm>
        </p:spPr>
        <p:txBody>
          <a:bodyPr/>
          <a:lstStyle/>
          <a:p>
            <a:br>
              <a:rPr lang="en-US" b="0" u="sng" dirty="0"/>
            </a:br>
            <a:r>
              <a:rPr lang="en-US" b="0" u="sng" dirty="0"/>
              <a:t>Lo: to create a top trump card for a Viking God.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3F49D1-0988-4B4D-A0DE-E7A6D32DF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126" y="2395536"/>
            <a:ext cx="2704136" cy="383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82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1267" y="1718733"/>
            <a:ext cx="73039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Viking religion involved several worlds and several gods. They </a:t>
            </a:r>
            <a:br>
              <a:rPr lang="en-GB" sz="2000" dirty="0"/>
            </a:br>
            <a:r>
              <a:rPr lang="en-GB" sz="2000" dirty="0"/>
              <a:t>also believed in an afterlife – but which afterlife you went to </a:t>
            </a:r>
            <a:br>
              <a:rPr lang="en-GB" sz="2000" dirty="0"/>
            </a:br>
            <a:r>
              <a:rPr lang="en-GB" sz="2000" dirty="0"/>
              <a:t>depends on how you behaved in life.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02000" y="762000"/>
            <a:ext cx="2483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Norse Beliefs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36801" y="5618270"/>
            <a:ext cx="4604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Fact – Vikings were also called Norsemen. </a:t>
            </a:r>
          </a:p>
        </p:txBody>
      </p:sp>
      <p:pic>
        <p:nvPicPr>
          <p:cNvPr id="1026" name="Picture 2" descr="Image result for vik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067" y="3066529"/>
            <a:ext cx="2802253" cy="221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162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276225"/>
            <a:ext cx="824865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14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6599" y="745066"/>
            <a:ext cx="773853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They believed that the world was actually a set of nine worlds.</a:t>
            </a:r>
          </a:p>
          <a:p>
            <a:endParaRPr lang="en-GB" dirty="0"/>
          </a:p>
          <a:p>
            <a:r>
              <a:rPr lang="en-GB" dirty="0"/>
              <a:t>These were called:</a:t>
            </a:r>
          </a:p>
          <a:p>
            <a:r>
              <a:rPr lang="en-GB" dirty="0"/>
              <a:t>	</a:t>
            </a:r>
            <a:r>
              <a:rPr lang="en-GB" b="1" dirty="0">
                <a:solidFill>
                  <a:srgbClr val="FF0000"/>
                </a:solidFill>
              </a:rPr>
              <a:t>Midgard,</a:t>
            </a:r>
            <a:r>
              <a:rPr lang="en-GB" dirty="0"/>
              <a:t> the place where humans lived.</a:t>
            </a:r>
          </a:p>
          <a:p>
            <a:r>
              <a:rPr lang="en-GB" dirty="0"/>
              <a:t>	</a:t>
            </a:r>
            <a:br>
              <a:rPr lang="en-GB" dirty="0"/>
            </a:br>
            <a:r>
              <a:rPr lang="en-GB" b="1" dirty="0">
                <a:solidFill>
                  <a:srgbClr val="FF0000"/>
                </a:solidFill>
              </a:rPr>
              <a:t>	</a:t>
            </a:r>
            <a:r>
              <a:rPr lang="en-GB" b="1" dirty="0" err="1">
                <a:solidFill>
                  <a:srgbClr val="FF0000"/>
                </a:solidFill>
              </a:rPr>
              <a:t>Asgard</a:t>
            </a:r>
            <a:r>
              <a:rPr lang="en-GB" b="1" dirty="0">
                <a:solidFill>
                  <a:srgbClr val="FF0000"/>
                </a:solidFill>
              </a:rPr>
              <a:t>, </a:t>
            </a:r>
            <a:r>
              <a:rPr lang="en-GB" dirty="0"/>
              <a:t>the home of the </a:t>
            </a:r>
            <a:r>
              <a:rPr lang="en-GB" dirty="0" err="1"/>
              <a:t>Aesir</a:t>
            </a:r>
            <a:r>
              <a:rPr lang="en-GB" dirty="0"/>
              <a:t> gods and goddesses.</a:t>
            </a:r>
          </a:p>
          <a:p>
            <a:r>
              <a:rPr lang="en-GB" dirty="0"/>
              <a:t>	</a:t>
            </a:r>
            <a:br>
              <a:rPr lang="en-GB" dirty="0"/>
            </a:br>
            <a:r>
              <a:rPr lang="en-GB" dirty="0"/>
              <a:t>	</a:t>
            </a:r>
            <a:r>
              <a:rPr lang="en-GB" b="1" dirty="0" err="1">
                <a:solidFill>
                  <a:srgbClr val="FF0000"/>
                </a:solidFill>
              </a:rPr>
              <a:t>Vanaheim</a:t>
            </a:r>
            <a:r>
              <a:rPr lang="en-GB" b="1" dirty="0">
                <a:solidFill>
                  <a:srgbClr val="FF0000"/>
                </a:solidFill>
              </a:rPr>
              <a:t>,</a:t>
            </a:r>
            <a:r>
              <a:rPr lang="en-GB" dirty="0"/>
              <a:t> the home of the Vanir gods and goddesses</a:t>
            </a:r>
          </a:p>
          <a:p>
            <a:r>
              <a:rPr lang="en-GB" dirty="0"/>
              <a:t>	</a:t>
            </a:r>
            <a:br>
              <a:rPr lang="en-GB" dirty="0"/>
            </a:br>
            <a:r>
              <a:rPr lang="en-GB" dirty="0"/>
              <a:t>	</a:t>
            </a:r>
            <a:r>
              <a:rPr lang="en-GB" b="1" dirty="0" err="1">
                <a:solidFill>
                  <a:srgbClr val="FF0000"/>
                </a:solidFill>
              </a:rPr>
              <a:t>Jotunheim</a:t>
            </a:r>
            <a:r>
              <a:rPr lang="en-GB" b="1" dirty="0">
                <a:solidFill>
                  <a:srgbClr val="FF0000"/>
                </a:solidFill>
              </a:rPr>
              <a:t>,</a:t>
            </a:r>
            <a:r>
              <a:rPr lang="en-GB" dirty="0"/>
              <a:t> the home of the giants</a:t>
            </a:r>
          </a:p>
          <a:p>
            <a:r>
              <a:rPr lang="en-GB" dirty="0"/>
              <a:t>	</a:t>
            </a:r>
            <a:br>
              <a:rPr lang="en-GB" dirty="0"/>
            </a:br>
            <a:r>
              <a:rPr lang="en-GB" dirty="0"/>
              <a:t>	</a:t>
            </a:r>
            <a:r>
              <a:rPr lang="en-GB" b="1" dirty="0" err="1">
                <a:solidFill>
                  <a:srgbClr val="FF0000"/>
                </a:solidFill>
              </a:rPr>
              <a:t>Niflheim</a:t>
            </a:r>
            <a:r>
              <a:rPr lang="en-GB" b="1" dirty="0">
                <a:solidFill>
                  <a:srgbClr val="FF0000"/>
                </a:solidFill>
              </a:rPr>
              <a:t>,</a:t>
            </a:r>
            <a:r>
              <a:rPr lang="en-GB" dirty="0"/>
              <a:t> a world of ice</a:t>
            </a:r>
          </a:p>
          <a:p>
            <a:r>
              <a:rPr lang="en-GB" dirty="0"/>
              <a:t>	</a:t>
            </a:r>
            <a:br>
              <a:rPr lang="en-GB" dirty="0"/>
            </a:br>
            <a:r>
              <a:rPr lang="en-GB" dirty="0"/>
              <a:t>	</a:t>
            </a:r>
            <a:r>
              <a:rPr lang="en-GB" b="1" dirty="0" err="1">
                <a:solidFill>
                  <a:srgbClr val="FF0000"/>
                </a:solidFill>
              </a:rPr>
              <a:t>Alfheim</a:t>
            </a:r>
            <a:r>
              <a:rPr lang="en-GB" b="1" dirty="0">
                <a:solidFill>
                  <a:srgbClr val="FF0000"/>
                </a:solidFill>
              </a:rPr>
              <a:t>,</a:t>
            </a:r>
            <a:r>
              <a:rPr lang="en-GB" dirty="0"/>
              <a:t> the home of the elves</a:t>
            </a:r>
          </a:p>
          <a:p>
            <a:r>
              <a:rPr lang="en-GB" dirty="0"/>
              <a:t>	</a:t>
            </a:r>
            <a:br>
              <a:rPr lang="en-GB" dirty="0"/>
            </a:br>
            <a:r>
              <a:rPr lang="en-GB" dirty="0"/>
              <a:t>	</a:t>
            </a:r>
            <a:r>
              <a:rPr lang="en-GB" b="1" dirty="0" err="1">
                <a:solidFill>
                  <a:srgbClr val="FF0000"/>
                </a:solidFill>
              </a:rPr>
              <a:t>Svartalfheim</a:t>
            </a:r>
            <a:r>
              <a:rPr lang="en-GB" b="1" dirty="0">
                <a:solidFill>
                  <a:srgbClr val="FF0000"/>
                </a:solidFill>
              </a:rPr>
              <a:t>,</a:t>
            </a:r>
            <a:r>
              <a:rPr lang="en-GB" dirty="0"/>
              <a:t> the home of the dwarves</a:t>
            </a:r>
          </a:p>
          <a:p>
            <a:r>
              <a:rPr lang="en-GB" dirty="0"/>
              <a:t>	</a:t>
            </a:r>
          </a:p>
          <a:p>
            <a:r>
              <a:rPr lang="en-GB" dirty="0"/>
              <a:t>	</a:t>
            </a:r>
            <a:r>
              <a:rPr lang="en-GB" b="1" dirty="0">
                <a:solidFill>
                  <a:srgbClr val="FF0000"/>
                </a:solidFill>
              </a:rPr>
              <a:t>Helheim,</a:t>
            </a:r>
            <a:r>
              <a:rPr lang="en-GB" dirty="0"/>
              <a:t> the home of the goddess Hel and the kingdom of the 	dead. </a:t>
            </a:r>
          </a:p>
        </p:txBody>
      </p:sp>
    </p:spTree>
    <p:extLst>
      <p:ext uri="{BB962C8B-B14F-4D97-AF65-F5344CB8AC3E}">
        <p14:creationId xmlns:p14="http://schemas.microsoft.com/office/powerpoint/2010/main" val="728480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Odin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847661"/>
            <a:ext cx="7632700" cy="2434101"/>
          </a:xfrm>
          <a:prstGeom prst="rect">
            <a:avLst/>
          </a:prstGeom>
          <a:solidFill>
            <a:srgbClr val="FECF82"/>
          </a:solidFill>
        </p:spPr>
        <p:txBody>
          <a:bodyPr wrap="square" lIns="2880000" tIns="108000" rIns="108000" bIns="108000">
            <a:spAutoFit/>
          </a:bodyPr>
          <a:lstStyle/>
          <a:p>
            <a:r>
              <a:rPr lang="en-GB" b="1" dirty="0"/>
              <a:t>God of: </a:t>
            </a:r>
            <a:r>
              <a:rPr lang="en-GB" dirty="0"/>
              <a:t>Odin was the chief and most important god of them all.</a:t>
            </a:r>
          </a:p>
          <a:p>
            <a:endParaRPr lang="en-GB" dirty="0"/>
          </a:p>
          <a:p>
            <a:r>
              <a:rPr lang="en-GB" dirty="0"/>
              <a:t>He ruled in </a:t>
            </a:r>
            <a:r>
              <a:rPr lang="en-GB" dirty="0" err="1"/>
              <a:t>Asgard</a:t>
            </a:r>
            <a:r>
              <a:rPr lang="en-GB" dirty="0"/>
              <a:t> and is the father of Thor. He rode an eight-legged horse.</a:t>
            </a:r>
          </a:p>
          <a:p>
            <a:endParaRPr lang="en-GB" dirty="0"/>
          </a:p>
          <a:p>
            <a:r>
              <a:rPr lang="en-GB" dirty="0"/>
              <a:t>He liked to roam the Earth in disguise in order to be with women he fell in love with.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113960"/>
            <a:ext cx="2622550" cy="664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Sassoon Infant Md" panose="02000603050000020003" pitchFamily="50" charset="0"/>
              </a:rPr>
              <a:t>Thor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47661"/>
            <a:ext cx="7632700" cy="2434101"/>
          </a:xfrm>
          <a:prstGeom prst="rect">
            <a:avLst/>
          </a:prstGeom>
          <a:solidFill>
            <a:srgbClr val="FECF82"/>
          </a:solidFill>
        </p:spPr>
        <p:txBody>
          <a:bodyPr wrap="square" lIns="108000" tIns="108000" rIns="3240000" bIns="108000">
            <a:spAutoFit/>
          </a:bodyPr>
          <a:lstStyle/>
          <a:p>
            <a:r>
              <a:rPr lang="en-GB" b="1" dirty="0"/>
              <a:t>God of: </a:t>
            </a:r>
            <a:r>
              <a:rPr lang="en-GB" dirty="0"/>
              <a:t>thunder, fertility, the sky and law</a:t>
            </a:r>
          </a:p>
          <a:p>
            <a:endParaRPr lang="en-GB" dirty="0"/>
          </a:p>
          <a:p>
            <a:r>
              <a:rPr lang="en-GB" dirty="0"/>
              <a:t>Son of Odin and </a:t>
            </a:r>
            <a:r>
              <a:rPr lang="en-GB" dirty="0" err="1"/>
              <a:t>Fjorgyn</a:t>
            </a:r>
            <a:r>
              <a:rPr lang="en-GB" dirty="0"/>
              <a:t>, he had super strength and an enchanted hammer that could destroy most things. He was the most popular god as he has a good heart.</a:t>
            </a:r>
          </a:p>
          <a:p>
            <a:endParaRPr lang="en-GB" dirty="0"/>
          </a:p>
          <a:p>
            <a:r>
              <a:rPr lang="en-GB" dirty="0"/>
              <a:t>He is a relative of Loki.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388" y="413552"/>
            <a:ext cx="3165885" cy="644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9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Sassoon Infant Md" panose="02000603050000020003" pitchFamily="50" charset="0"/>
              </a:rPr>
              <a:t>Loki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47661"/>
            <a:ext cx="7632700" cy="2157102"/>
          </a:xfrm>
          <a:prstGeom prst="rect">
            <a:avLst/>
          </a:prstGeom>
          <a:solidFill>
            <a:srgbClr val="FECF82"/>
          </a:solidFill>
        </p:spPr>
        <p:txBody>
          <a:bodyPr wrap="square" lIns="2880000" tIns="108000" rIns="108000" bIns="108000">
            <a:spAutoFit/>
          </a:bodyPr>
          <a:lstStyle/>
          <a:p>
            <a:r>
              <a:rPr lang="en-GB" b="1" dirty="0"/>
              <a:t>God of: </a:t>
            </a:r>
            <a:r>
              <a:rPr lang="en-GB" dirty="0"/>
              <a:t>mischief and chaos</a:t>
            </a:r>
          </a:p>
          <a:p>
            <a:endParaRPr lang="en-GB" dirty="0"/>
          </a:p>
          <a:p>
            <a:r>
              <a:rPr lang="en-GB" dirty="0"/>
              <a:t>Loki is known as a naughty god, who lied and betrayed the other Gods.</a:t>
            </a:r>
          </a:p>
          <a:p>
            <a:endParaRPr lang="en-GB" dirty="0"/>
          </a:p>
          <a:p>
            <a:r>
              <a:rPr lang="en-GB" dirty="0"/>
              <a:t>It was said that his relationship with Thor was a rather strange one.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40" y="219074"/>
            <a:ext cx="2618335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Sassoon Infant Md" panose="02000603050000020003" pitchFamily="50" charset="0"/>
              </a:rPr>
              <a:t>Freya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47661"/>
            <a:ext cx="7632700" cy="2434101"/>
          </a:xfrm>
          <a:prstGeom prst="rect">
            <a:avLst/>
          </a:prstGeom>
          <a:solidFill>
            <a:srgbClr val="FECF82"/>
          </a:solidFill>
        </p:spPr>
        <p:txBody>
          <a:bodyPr wrap="square" lIns="2880000" tIns="108000" rIns="108000" bIns="108000">
            <a:spAutoFit/>
          </a:bodyPr>
          <a:lstStyle/>
          <a:p>
            <a:r>
              <a:rPr lang="en-GB" b="1" dirty="0"/>
              <a:t>God of: </a:t>
            </a:r>
            <a:r>
              <a:rPr lang="en-GB" dirty="0"/>
              <a:t>love, beauty, fertility and war</a:t>
            </a:r>
          </a:p>
          <a:p>
            <a:endParaRPr lang="en-GB" dirty="0"/>
          </a:p>
          <a:p>
            <a:r>
              <a:rPr lang="en-GB" dirty="0"/>
              <a:t>She was married to the God Od, who abandoned her. </a:t>
            </a:r>
          </a:p>
          <a:p>
            <a:endParaRPr lang="en-GB" dirty="0"/>
          </a:p>
          <a:p>
            <a:r>
              <a:rPr lang="en-GB" dirty="0"/>
              <a:t>She has been known to appear as a bird to people and made sure the sun shone, rain fell and crops grew.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42" y="219075"/>
            <a:ext cx="3734699" cy="646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9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</TotalTime>
  <Words>434</Words>
  <Application>Microsoft Office PowerPoint</Application>
  <PresentationFormat>On-screen Show (4:3)</PresentationFormat>
  <Paragraphs>51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Twinkl</vt:lpstr>
      <vt:lpstr>Calibri</vt:lpstr>
      <vt:lpstr>Sassoon Infant Md</vt:lpstr>
      <vt:lpstr>Office Theme</vt:lpstr>
      <vt:lpstr>PowerPoint Presentation</vt:lpstr>
      <vt:lpstr> Lo: to create a top trump card for a Viking God.</vt:lpstr>
      <vt:lpstr>PowerPoint Presentation</vt:lpstr>
      <vt:lpstr>PowerPoint Presentation</vt:lpstr>
      <vt:lpstr>PowerPoint Presentation</vt:lpstr>
      <vt:lpstr>Odin</vt:lpstr>
      <vt:lpstr>Thor</vt:lpstr>
      <vt:lpstr>Loki</vt:lpstr>
      <vt:lpstr>Freya</vt:lpstr>
      <vt:lpstr>Frey</vt:lpstr>
      <vt:lpstr>PowerPoint Presentation</vt:lpstr>
      <vt:lpstr>PowerPoint Presentation</vt:lpstr>
      <vt:lpstr>PowerPoint Presentation</vt:lpstr>
      <vt:lpstr>Viking Gods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Hayward</dc:creator>
  <cp:lastModifiedBy>Sheila Spooner</cp:lastModifiedBy>
  <cp:revision>18</cp:revision>
  <dcterms:created xsi:type="dcterms:W3CDTF">2019-03-06T12:07:48Z</dcterms:created>
  <dcterms:modified xsi:type="dcterms:W3CDTF">2021-01-31T18:24:34Z</dcterms:modified>
</cp:coreProperties>
</file>