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5" r:id="rId5"/>
    <p:sldId id="260" r:id="rId6"/>
    <p:sldId id="261" r:id="rId7"/>
    <p:sldId id="262" r:id="rId8"/>
    <p:sldId id="263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BF494-3743-45BE-A0F0-53009BAB6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049583-34A8-4FDF-9287-230B81CCD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2342E-AB68-4B35-97B3-8CBE07B2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4C9F-B039-4A3D-B899-76AC878D60B3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E1C3F-DDE1-44A2-9489-6510418CF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D704C-1626-4D89-BE64-D98A372FE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82C8-7613-4B8D-8D1F-79E0E73497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801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7B4A1-F8D5-4255-AE37-9B3D922D6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474F2C-4F18-4F35-B831-66AAD69B7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6D8BB-F04B-4543-A647-398B9693A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4C9F-B039-4A3D-B899-76AC878D60B3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7AA19-CFD6-4009-8D16-C6A5FA36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7A427-A6D1-4ABA-97EA-596E26FA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82C8-7613-4B8D-8D1F-79E0E73497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174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557BC9-18D1-44FE-AEF1-24AA428A6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1304EC-21D1-4021-B56A-3CC0459EAF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15590-1B10-4A94-8564-8ECB223F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4C9F-B039-4A3D-B899-76AC878D60B3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D3EF1-219F-400E-AC7F-C31339383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E2B34-9E45-4D95-90CB-A6A7CAC7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82C8-7613-4B8D-8D1F-79E0E73497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20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72236-8691-4B3D-9BF6-6586058FD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9D0D-B35E-4333-9C44-81794254B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60CC2-1574-4629-B840-30981A136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4C9F-B039-4A3D-B899-76AC878D60B3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60423-BCEB-44F8-8A81-68A47F21F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13D00-B88C-4B3E-8923-35BC81957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82C8-7613-4B8D-8D1F-79E0E73497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069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AF39E-CF69-43F0-A403-4E5DAEFE6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FEDEC-BF7F-4214-9FA1-648A0DECC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05016-CE5A-4E5C-8F5B-BD4605A9F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4C9F-B039-4A3D-B899-76AC878D60B3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8EF14-BE8E-4439-BBDD-4F00426AE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D2B4C-6414-4A53-A026-1C905403E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82C8-7613-4B8D-8D1F-79E0E73497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289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C4352-E950-4620-AA54-392BD9E06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EB8EC-C9E2-422D-BF50-04514A9530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E5B1F-3F64-4810-BC59-EC331ED51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B8C341-B976-49F9-BB78-8C9AE8217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4C9F-B039-4A3D-B899-76AC878D60B3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1F2EA-9397-4A97-AD1B-20D0C7754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560B3-26D2-4378-BD0D-EC348F8CC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82C8-7613-4B8D-8D1F-79E0E73497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82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D309B-963D-4185-849B-954092713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68EF3-A244-4557-BCF3-08CDBBB90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968FC-BCBD-45E1-B07E-502A257F5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B790EB-38AE-41D5-8690-B5B1E0CCC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6A5128-4BA6-4B4F-8917-9109E8FBD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A27444-A2DC-4F95-9D77-E9D8A8EF5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4C9F-B039-4A3D-B899-76AC878D60B3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7D559-2430-43EC-93FB-D0DB1BCB5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92CB5-7D75-4B07-B5AF-FFC797E86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82C8-7613-4B8D-8D1F-79E0E73497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450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0CE7-429D-4BAC-93F5-FAED5E7DF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761EF7-A341-4FA7-8171-C2691F1A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4C9F-B039-4A3D-B899-76AC878D60B3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A3CB7-7CA0-4B34-95E8-43FF6E9C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7C52C3-21D2-4751-BB56-E0DFBA8DA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82C8-7613-4B8D-8D1F-79E0E73497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304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E4ADAF-B354-4A98-BCAF-048544631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4C9F-B039-4A3D-B899-76AC878D60B3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DB6A47-AF64-4238-96F5-DFEDFE02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026F0-4BAE-464A-9980-8B060D1F8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82C8-7613-4B8D-8D1F-79E0E73497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817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A617E-ABEB-4BF5-8B99-65DF7A9DE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F64F0-C37B-4278-A82C-E16FB44F0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3D1E2-8922-40D5-89E4-2ED3CCA1A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3DD40-98E5-467B-A393-F236FB9E8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4C9F-B039-4A3D-B899-76AC878D60B3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968E7-CF71-4EDE-AB2F-345FD8505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4C5E3F-E36B-4AE6-ABF5-FAB11990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82C8-7613-4B8D-8D1F-79E0E73497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677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75B74-D8EC-491A-BA9C-E8D93015F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4897B7-8736-4727-B760-6CAC9660C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1CD81-FE9C-4E78-A31C-826126DB7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2AE8C-345E-4B34-B154-D28CBA701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4C9F-B039-4A3D-B899-76AC878D60B3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24DC3-1D22-43AF-B6CE-1FF20D7A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DDA7C-0479-4D7F-80C8-47C35E9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82C8-7613-4B8D-8D1F-79E0E73497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778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AC121B-1C42-40E7-8778-1A8CA743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A5AC9-9AA8-4FC6-9C3B-F117A976A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FA55B-41F5-4214-A71D-7E161E91AB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B4C9F-B039-4A3D-B899-76AC878D60B3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A7E4B-E548-4D3B-B5D6-241EC63DF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1CA2D-4B4A-4BFD-9F77-C3B59FF76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082C8-7613-4B8D-8D1F-79E0E73497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00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FA9F29-83F1-4CAC-8265-5CACB8984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346" y="324251"/>
            <a:ext cx="2736159" cy="4201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7E1299-448F-4A6E-B40F-A091F6BBC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856" y="324251"/>
            <a:ext cx="2667673" cy="4201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0EFFC1-DC1A-44D4-A765-4688FCAB2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412" y="324251"/>
            <a:ext cx="5638800" cy="2714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185E1-0DDA-46D6-8A51-53B07D639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924" y="3285089"/>
            <a:ext cx="3533775" cy="3362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743DA0-B297-4AD8-98D2-986C369484E6}"/>
              </a:ext>
            </a:extLst>
          </p:cNvPr>
          <p:cNvSpPr txBox="1"/>
          <p:nvPr/>
        </p:nvSpPr>
        <p:spPr>
          <a:xfrm>
            <a:off x="7341704" y="4958617"/>
            <a:ext cx="185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the sound button.</a:t>
            </a: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98CA8B-ECD3-4977-B8B3-FED6EF156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66476" y="5300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2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57D89-52E0-4DDD-94F6-16F824D86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90" y="139561"/>
            <a:ext cx="2444182" cy="3804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33199E-316E-4ABE-ACAE-86B6FFE23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175" y="150489"/>
            <a:ext cx="4954034" cy="3804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FD2946-2990-4DCE-9CA8-78EC42A64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707" y="2552332"/>
            <a:ext cx="2649021" cy="4155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1094F-3EF5-44E5-97AC-FA173E053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5728" y="2552332"/>
            <a:ext cx="2724707" cy="41551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F95FDC-3290-4D81-975E-476ADCF53B26}"/>
              </a:ext>
            </a:extLst>
          </p:cNvPr>
          <p:cNvSpPr txBox="1"/>
          <p:nvPr/>
        </p:nvSpPr>
        <p:spPr>
          <a:xfrm>
            <a:off x="516835" y="4664765"/>
            <a:ext cx="5218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Where is the story set?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Who is the king of the Danes?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341AFA-0B0C-41E6-ACBB-6A3EB473B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05391" y="5665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4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250F422-3B72-4DDC-9CA4-3BFC6C914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72" y="172899"/>
            <a:ext cx="6504586" cy="4876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3CE28F-B48D-46AB-A58B-833874556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296" y="521921"/>
            <a:ext cx="3805031" cy="578264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4476D9-5EA4-4C42-8C45-5DB8F2559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53079" y="2196547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6466FC-E3C3-4DC7-9925-3116E717C3E2}"/>
              </a:ext>
            </a:extLst>
          </p:cNvPr>
          <p:cNvSpPr txBox="1"/>
          <p:nvPr/>
        </p:nvSpPr>
        <p:spPr>
          <a:xfrm>
            <a:off x="694958" y="565823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3. What woke Grendel up?</a:t>
            </a:r>
          </a:p>
        </p:txBody>
      </p:sp>
    </p:spTree>
    <p:extLst>
      <p:ext uri="{BB962C8B-B14F-4D97-AF65-F5344CB8AC3E}">
        <p14:creationId xmlns:p14="http://schemas.microsoft.com/office/powerpoint/2010/main" val="85820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B4B10E-6F86-4568-A422-E2BE61388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05" y="433594"/>
            <a:ext cx="4053508" cy="58033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3BEEEA-7F28-414B-8EA2-2A4A73854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261316"/>
            <a:ext cx="3790121" cy="583182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E64397-0EA6-4472-A092-BB1CA010D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3FE7B9-C894-472B-A144-0736526E90D9}"/>
              </a:ext>
            </a:extLst>
          </p:cNvPr>
          <p:cNvSpPr txBox="1"/>
          <p:nvPr/>
        </p:nvSpPr>
        <p:spPr>
          <a:xfrm>
            <a:off x="4346713" y="105506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4. Why were the men brave?</a:t>
            </a:r>
          </a:p>
        </p:txBody>
      </p:sp>
    </p:spTree>
    <p:extLst>
      <p:ext uri="{BB962C8B-B14F-4D97-AF65-F5344CB8AC3E}">
        <p14:creationId xmlns:p14="http://schemas.microsoft.com/office/powerpoint/2010/main" val="145794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29607-384E-4852-A5EC-C168BFE0B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26" y="218038"/>
            <a:ext cx="3362325" cy="5229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EE9B3B-1901-497C-A26C-CB2529632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3698" y="1142376"/>
            <a:ext cx="3525742" cy="5219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2D81DC-1E08-4D95-B231-627209EF5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6168" y="1142376"/>
            <a:ext cx="3676993" cy="521928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F98BFB-264B-4B3E-A705-9FCAAFAA3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93844" y="6056863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854AB4-9C65-4EC8-92DB-1B63A96C45C7}"/>
              </a:ext>
            </a:extLst>
          </p:cNvPr>
          <p:cNvSpPr txBox="1"/>
          <p:nvPr/>
        </p:nvSpPr>
        <p:spPr>
          <a:xfrm>
            <a:off x="4002821" y="49604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5. Why did the guard frown? </a:t>
            </a:r>
          </a:p>
        </p:txBody>
      </p:sp>
    </p:spTree>
    <p:extLst>
      <p:ext uri="{BB962C8B-B14F-4D97-AF65-F5344CB8AC3E}">
        <p14:creationId xmlns:p14="http://schemas.microsoft.com/office/powerpoint/2010/main" val="349914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8E7781-C8CC-444A-A8B8-FA640FA05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49" y="110898"/>
            <a:ext cx="6103869" cy="500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104A32-7B95-4F63-84D9-4D50C3EA2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750" y="1572039"/>
            <a:ext cx="2718350" cy="4015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9F59AB-4A6F-48B7-8A11-7C22B5D9B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6100" y="2358305"/>
            <a:ext cx="3002449" cy="433404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DAA7F4-7E05-4E69-A8C9-2FD99FA40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4383" y="69777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13308A-E53C-4FE9-84E4-8A2BCE457C58}"/>
              </a:ext>
            </a:extLst>
          </p:cNvPr>
          <p:cNvSpPr txBox="1"/>
          <p:nvPr/>
        </p:nvSpPr>
        <p:spPr>
          <a:xfrm>
            <a:off x="662609" y="558707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6. Find a word that means shocked or amazed.</a:t>
            </a:r>
          </a:p>
          <a:p>
            <a:r>
              <a:rPr lang="en-GB" dirty="0"/>
              <a:t>7. Why was Hrothgar’s face lined with grief?</a:t>
            </a:r>
          </a:p>
        </p:txBody>
      </p:sp>
    </p:spTree>
    <p:extLst>
      <p:ext uri="{BB962C8B-B14F-4D97-AF65-F5344CB8AC3E}">
        <p14:creationId xmlns:p14="http://schemas.microsoft.com/office/powerpoint/2010/main" val="376011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5E6127-0F3E-4530-83C1-5F5785647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7" y="132728"/>
            <a:ext cx="3095625" cy="4048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B44C7-FA66-4165-BDA3-B96EE9B15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170" y="2496481"/>
            <a:ext cx="2235393" cy="3368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EE2D7A-0556-4719-83BB-C0F5E677B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5838" y="372509"/>
            <a:ext cx="3228975" cy="4981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4DC827-5D9A-4B9E-83A4-BD4F676393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2088" y="2156790"/>
            <a:ext cx="3190875" cy="44862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AB946A-E3A6-4BCA-A08D-BEFE7109C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25450" y="540026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7384B5-6ECC-4A41-ABE5-218A1CC1860B}"/>
              </a:ext>
            </a:extLst>
          </p:cNvPr>
          <p:cNvSpPr txBox="1"/>
          <p:nvPr/>
        </p:nvSpPr>
        <p:spPr>
          <a:xfrm>
            <a:off x="212035" y="6003235"/>
            <a:ext cx="3644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8. What does ‘nervous rest’ suggest?</a:t>
            </a:r>
          </a:p>
          <a:p>
            <a:r>
              <a:rPr lang="en-GB" dirty="0"/>
              <a:t>9. Why was </a:t>
            </a:r>
            <a:r>
              <a:rPr lang="en-GB" dirty="0" err="1"/>
              <a:t>Leofric</a:t>
            </a:r>
            <a:r>
              <a:rPr lang="en-GB" dirty="0"/>
              <a:t> afraid?</a:t>
            </a:r>
          </a:p>
        </p:txBody>
      </p:sp>
    </p:spTree>
    <p:extLst>
      <p:ext uri="{BB962C8B-B14F-4D97-AF65-F5344CB8AC3E}">
        <p14:creationId xmlns:p14="http://schemas.microsoft.com/office/powerpoint/2010/main" val="14828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4E32A3-B55A-442D-82EA-F6D4AB1F4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32" y="127551"/>
            <a:ext cx="5137082" cy="3682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967A2-DD3B-472F-9D6C-35BF3D637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157" y="900733"/>
            <a:ext cx="3074504" cy="4497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713DEE-AB0D-4D80-8BC1-7EA73DE22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250" y="1969008"/>
            <a:ext cx="3333750" cy="47529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32CAEA-C029-4C3B-90BE-ACC0D4301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69635" y="4542183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186E18-EA27-4A79-B743-575AC66B7FEC}"/>
              </a:ext>
            </a:extLst>
          </p:cNvPr>
          <p:cNvSpPr txBox="1"/>
          <p:nvPr/>
        </p:nvSpPr>
        <p:spPr>
          <a:xfrm>
            <a:off x="490330" y="5655365"/>
            <a:ext cx="4672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10. What might be ‘stirring out on the moors’?</a:t>
            </a:r>
          </a:p>
          <a:p>
            <a:endParaRPr lang="en-GB" dirty="0"/>
          </a:p>
          <a:p>
            <a:r>
              <a:rPr lang="en-GB" dirty="0"/>
              <a:t>THE ANSWERS ON THE NEXT SLIDE</a:t>
            </a:r>
          </a:p>
        </p:txBody>
      </p:sp>
    </p:spTree>
    <p:extLst>
      <p:ext uri="{BB962C8B-B14F-4D97-AF65-F5344CB8AC3E}">
        <p14:creationId xmlns:p14="http://schemas.microsoft.com/office/powerpoint/2010/main" val="55675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BB6CE-27AC-4420-A056-4F6E74023A1D}"/>
              </a:ext>
            </a:extLst>
          </p:cNvPr>
          <p:cNvSpPr txBox="1"/>
          <p:nvPr/>
        </p:nvSpPr>
        <p:spPr>
          <a:xfrm>
            <a:off x="450572" y="1123122"/>
            <a:ext cx="96873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Where is the story set? </a:t>
            </a:r>
            <a:r>
              <a:rPr lang="en-GB" dirty="0">
                <a:solidFill>
                  <a:srgbClr val="FF0000"/>
                </a:solidFill>
              </a:rPr>
              <a:t>Denmark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Who is the king of the Danes? </a:t>
            </a:r>
            <a:r>
              <a:rPr lang="en-GB" dirty="0">
                <a:solidFill>
                  <a:srgbClr val="FF0000"/>
                </a:solidFill>
              </a:rPr>
              <a:t>Hrothgar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What woke Grendel up? </a:t>
            </a:r>
            <a:r>
              <a:rPr lang="en-GB" dirty="0">
                <a:solidFill>
                  <a:srgbClr val="FF0000"/>
                </a:solidFill>
              </a:rPr>
              <a:t>The warrior’s laughter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Why were the men brave? </a:t>
            </a:r>
            <a:r>
              <a:rPr lang="en-GB" dirty="0">
                <a:solidFill>
                  <a:srgbClr val="FF0000"/>
                </a:solidFill>
              </a:rPr>
              <a:t>Because they were likely to die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Why did the guard frown? </a:t>
            </a:r>
            <a:r>
              <a:rPr lang="en-GB" dirty="0">
                <a:solidFill>
                  <a:srgbClr val="FF0000"/>
                </a:solidFill>
              </a:rPr>
              <a:t>He recognised that it was a </a:t>
            </a:r>
            <a:r>
              <a:rPr lang="en-GB" dirty="0" err="1">
                <a:solidFill>
                  <a:srgbClr val="FF0000"/>
                </a:solidFill>
              </a:rPr>
              <a:t>Geat</a:t>
            </a:r>
            <a:r>
              <a:rPr lang="en-GB" dirty="0">
                <a:solidFill>
                  <a:srgbClr val="FF0000"/>
                </a:solidFill>
              </a:rPr>
              <a:t> ship – enemies of the Danes</a:t>
            </a:r>
          </a:p>
          <a:p>
            <a:r>
              <a:rPr lang="en-GB" dirty="0"/>
              <a:t>6.   Find a word that means shocked or amazed. </a:t>
            </a:r>
            <a:r>
              <a:rPr lang="en-GB" dirty="0">
                <a:solidFill>
                  <a:srgbClr val="FF0000"/>
                </a:solidFill>
              </a:rPr>
              <a:t>stunned</a:t>
            </a:r>
          </a:p>
          <a:p>
            <a:r>
              <a:rPr lang="en-GB" dirty="0"/>
              <a:t>7.   Why was Hrothgar’s face lined with grief? </a:t>
            </a:r>
            <a:r>
              <a:rPr lang="en-GB" dirty="0">
                <a:solidFill>
                  <a:srgbClr val="FF0000"/>
                </a:solidFill>
              </a:rPr>
              <a:t>Because so many of his warrior’s had been killed</a:t>
            </a:r>
          </a:p>
          <a:p>
            <a:r>
              <a:rPr lang="en-GB" dirty="0"/>
              <a:t>8.   What does ‘nervous rest’ suggest? </a:t>
            </a:r>
            <a:r>
              <a:rPr lang="en-GB" dirty="0">
                <a:solidFill>
                  <a:srgbClr val="FF0000"/>
                </a:solidFill>
              </a:rPr>
              <a:t>It means they didn’t sleep very well</a:t>
            </a:r>
          </a:p>
          <a:p>
            <a:r>
              <a:rPr lang="en-GB" dirty="0"/>
              <a:t>9.   Why was </a:t>
            </a:r>
            <a:r>
              <a:rPr lang="en-GB" dirty="0" err="1"/>
              <a:t>Leofric</a:t>
            </a:r>
            <a:r>
              <a:rPr lang="en-GB" dirty="0"/>
              <a:t> afraid? </a:t>
            </a:r>
            <a:r>
              <a:rPr lang="en-GB" dirty="0">
                <a:solidFill>
                  <a:srgbClr val="FF0000"/>
                </a:solidFill>
              </a:rPr>
              <a:t>Because Beowulf had no sword (he had given it to the guard)</a:t>
            </a:r>
          </a:p>
          <a:p>
            <a:r>
              <a:rPr lang="en-GB" dirty="0"/>
              <a:t>10. What might be ‘stirring out on the moors’? </a:t>
            </a:r>
            <a:r>
              <a:rPr lang="en-GB" dirty="0">
                <a:solidFill>
                  <a:srgbClr val="FF0000"/>
                </a:solidFill>
              </a:rPr>
              <a:t>Your own ideas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D25F93-DEC9-445A-A58E-BCE49BF73AD4}"/>
              </a:ext>
            </a:extLst>
          </p:cNvPr>
          <p:cNvSpPr txBox="1"/>
          <p:nvPr/>
        </p:nvSpPr>
        <p:spPr>
          <a:xfrm>
            <a:off x="1457739" y="715617"/>
            <a:ext cx="1116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3210711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238</Words>
  <Application>Microsoft Office PowerPoint</Application>
  <PresentationFormat>Widescreen</PresentationFormat>
  <Paragraphs>24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Sheila Spooner</dc:creator>
  <cp:lastModifiedBy>Sheila Spooner</cp:lastModifiedBy>
  <cp:revision>14</cp:revision>
  <dcterms:created xsi:type="dcterms:W3CDTF">2021-01-03T11:08:23Z</dcterms:created>
  <dcterms:modified xsi:type="dcterms:W3CDTF">2021-01-03T13:30:13Z</dcterms:modified>
</cp:coreProperties>
</file>