
<file path=[Content_Types].xml><?xml version="1.0" encoding="utf-8"?>
<Types xmlns="http://schemas.openxmlformats.org/package/2006/content-types">
  <Default Extension="HAkrAfydNn2uptmGK6xaZNP9uyu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B2A0-FE13-4CF7-A35F-B6242348F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61972-064F-4373-B5DD-CDDCE2FB7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C3BD-CC19-40E2-BE44-2FCF9B9D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38F6-CE92-4212-9363-6A57A997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93D37-394C-43F0-859D-170EDF13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3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D999-E676-4F1F-876A-32877AE8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464FB-E397-4A6E-8C87-D7DB9E061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C056-49B3-4783-B6B4-50AF5A09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E5AF-5D6E-4756-929A-51A17BC1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BB0B-6569-4B85-B22C-F33A646B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D02DE-B4B8-48A3-8C28-D5F3F2CFB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02918-2154-4B01-AC01-D0ED441D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80BBA-8F61-42DD-9D12-4C515F79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2E85-2207-4F34-A935-E1C1B922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06E82-DFDC-4B24-BBF4-EBB216ED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6F03-9009-471D-8F68-C2CD74AA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D036-B87A-4260-AFFC-67E8CB19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460E9-5AF3-4264-9F7D-E97CA7EC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CEC6-3BAE-4636-B698-232EAFD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AADD-DEA6-481B-A268-AA7FEED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7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E3C0-F90B-474D-ACC7-3047CB65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D29C6-C5C1-40DF-BAE8-73D3B28E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44E1-C04F-4AAE-96ED-83147E25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9AD53-7D7F-4ECC-AA16-6B6B68DE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AE16-0C82-44C3-87A6-3A7E36BA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7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092F-6948-48E7-9EBE-9AC03763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4353-6EF2-4CB2-86F5-88F4CC30C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C449-13BF-4932-951E-EB709411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CD159-0AB2-4119-8440-F8F22871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B6BC-1BF1-4CDA-8CB3-99E73075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4D041-C8AB-4FB6-9958-3BC6C87C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137A-DDD7-4157-BA6D-0E94D719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C2F9-DCD2-4E8E-AFD7-D7FDB5574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91A31-D101-40BE-96FF-41FD138A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94C5E-294E-415E-B56B-D4FC5A825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65A17-CA4C-4643-9AC1-82987E971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3DF3D-3A0B-4471-B12C-10F69434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C94F7-6CBB-4D15-8A16-FCE4FD2F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29AD4-4F6F-4020-9FA2-9760C472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0480-DFC2-4834-85C2-5B834A5E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2DD72-D1B7-4F48-9AED-5AA4442F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E992-70C0-4B8B-8075-A69DB68F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10CBD-A1BB-423D-823F-2FE2C182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2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167D6-7840-4B43-885C-676AAA3E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B4186-B109-43C5-818E-518C3CE0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DE1D-3A9F-41C6-8D33-989CC08E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E7CE-896B-4009-AA37-5FAF8E79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F050-E323-4749-BEEE-4A379FE9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E4AC-DAD6-49C7-9024-667C1BD0E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407AA-4A2C-4D11-AE4E-70135055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2740C-A774-49D2-AFD6-0A470BC0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A6B83-7FF5-4545-BB41-D68BD5A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8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425A-5A4C-4471-AC74-07373FBD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61927-C3F6-4068-9110-A3520376D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4F2B9-B75A-4C55-89FB-FD32A51F1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52E5D-C7F3-47D9-8C20-C3F8B8DD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2351-7166-4E90-940D-B273962F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D5AD8-C49F-49E0-9E2D-84DC4DAC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HAkrAfydNn2uptmGK6xaZNP9uyu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deviantart.com/sandara/art/White-Dragon-39182014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B9B3C-1074-4031-9F3A-CB52F4AA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ACD9E-D723-464B-AC79-C9004828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B950B-E119-46A2-A715-813531BC7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33D4-DBCC-4CC1-B311-EF59B28AD72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AAA0E-85B3-4C43-B3A7-D19E6F122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30945-A71C-4708-BF5D-3D455109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5E4F-57DB-4439-AD12-11FCBAAA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DD1F2-A289-449D-838F-6FA5C8C6A387}"/>
              </a:ext>
            </a:extLst>
          </p:cNvPr>
          <p:cNvSpPr txBox="1"/>
          <p:nvPr/>
        </p:nvSpPr>
        <p:spPr>
          <a:xfrm>
            <a:off x="1600199" y="356940"/>
            <a:ext cx="7965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4000" dirty="0">
                <a:effectLst/>
                <a:latin typeface="Lucida Handwriting" panose="03010101010101010101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How to catch a dragon</a:t>
            </a:r>
            <a:endParaRPr lang="en-GB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70B4-D9EA-4E5D-8A6C-405F3A01F759}"/>
              </a:ext>
            </a:extLst>
          </p:cNvPr>
          <p:cNvSpPr txBox="1"/>
          <p:nvPr/>
        </p:nvSpPr>
        <p:spPr>
          <a:xfrm>
            <a:off x="432582" y="1156007"/>
            <a:ext cx="6784144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Are you having trouble with a dragon? Need help to catch that monstrous nightmare? When a dragon is on the loose in your kingdom, you can be left in a bit of a sticky wicket. Follow these set of instructions and you will never have to fear a dragon again!   (</a:t>
            </a:r>
            <a:r>
              <a:rPr lang="en-GB" sz="11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SIGNPOST SENTENCES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)  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You will need: (</a:t>
            </a:r>
            <a:r>
              <a:rPr lang="en-GB" sz="12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YOU ARE GOING TO NEED)</a:t>
            </a:r>
            <a:endParaRPr lang="en-GB" sz="1050" dirty="0">
              <a:effectLst/>
              <a:highlight>
                <a:srgbClr val="FFFF00"/>
              </a:highligh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fire-proof armour, sword and shield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100 kg sack of pepper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 rope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bottle of dreamy, sleepy, nighty snooze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iPod with speakers and remote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‘Puff the Magic Dragon’ song installed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Instructions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First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put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your fire-proof armour. This will be rather heavy and arm yourself with a sword and shield.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Next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approach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dragon’s lair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cautiously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armed with your sword and shield and place the iPod and speakers at the entrance.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Tip-toe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silently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to a position above the entrance of the cave.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courage, and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press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play on your iPod remote to play ‘Puff the Magic Dragon’. (Dragons hate this tune!!!)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dragon should run out roaring!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As soon as 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it reaches the entrance,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throw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sack of pepper onto the ground in front of it. This will cause the dragon to sneeze uncontrollably.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quickly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jump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its back and pour the entire contents of dreamy, sleepy, nighty snooze down its throat, just as the dragon is about to sneeze. AHHHHHHH C………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 5 seconds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dragon will be fast asleep…snoring.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 up. (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Use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a double knot because dragons are escape masters!)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Finally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pack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iPod and speaker.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 and relax. You’ve caught your first dragon.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D570-EB1F-4C4E-9539-2E226FDB3CB8}"/>
              </a:ext>
            </a:extLst>
          </p:cNvPr>
          <p:cNvSpPr txBox="1"/>
          <p:nvPr/>
        </p:nvSpPr>
        <p:spPr>
          <a:xfrm>
            <a:off x="8342142" y="3828533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Ordering conjunctions</a:t>
            </a:r>
          </a:p>
          <a:p>
            <a:r>
              <a:rPr lang="en-GB" dirty="0">
                <a:solidFill>
                  <a:srgbClr val="0070C0"/>
                </a:solidFill>
              </a:rPr>
              <a:t>Imperative (bossy) verbs</a:t>
            </a:r>
          </a:p>
          <a:p>
            <a:r>
              <a:rPr lang="en-GB" dirty="0">
                <a:solidFill>
                  <a:srgbClr val="00B050"/>
                </a:solidFill>
              </a:rPr>
              <a:t>Precise adverbs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49018-1A10-41C4-B18F-094F2B76410F}"/>
              </a:ext>
            </a:extLst>
          </p:cNvPr>
          <p:cNvSpPr txBox="1"/>
          <p:nvPr/>
        </p:nvSpPr>
        <p:spPr>
          <a:xfrm>
            <a:off x="8117058" y="1266092"/>
            <a:ext cx="364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week you are going to be writing your own set of instructions.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AE6C4-319C-471F-AF47-0AC9B3CF8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D1FED-41E0-44AE-B3D1-9AEAD4DDFA03}"/>
              </a:ext>
            </a:extLst>
          </p:cNvPr>
          <p:cNvSpPr txBox="1"/>
          <p:nvPr/>
        </p:nvSpPr>
        <p:spPr>
          <a:xfrm>
            <a:off x="168812" y="520394"/>
            <a:ext cx="8964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Are you having trouble with a dragon? Need help to catch that monstrous nightmare? When a dragon is on the loose in your kingdom, you can be left in a bit of a sticky wicket. Follow these set of instructions and you will never have to fear a dragon again</a:t>
            </a:r>
            <a:r>
              <a:rPr lang="en-GB" sz="18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73703-6EAA-4186-BEFD-CB54DF259C81}"/>
              </a:ext>
            </a:extLst>
          </p:cNvPr>
          <p:cNvSpPr txBox="1"/>
          <p:nvPr/>
        </p:nvSpPr>
        <p:spPr>
          <a:xfrm>
            <a:off x="376310" y="2907088"/>
            <a:ext cx="9682090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You will need: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fire-proof armour, sword and shield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100 kg sack of pepper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 rope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bottle of dreamy, sleepy, nighty snooze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iPod with speakers and remote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‘Puff the Magic Dragon’ song installed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C629F5-18DB-49F7-8337-D20B8D075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47E11-56E0-4378-AB71-A6EFE18EDA51}"/>
              </a:ext>
            </a:extLst>
          </p:cNvPr>
          <p:cNvSpPr txBox="1"/>
          <p:nvPr/>
        </p:nvSpPr>
        <p:spPr>
          <a:xfrm>
            <a:off x="249700" y="188842"/>
            <a:ext cx="9907173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Instructions:</a:t>
            </a:r>
          </a:p>
          <a:p>
            <a:pPr>
              <a:spcAft>
                <a:spcPts val="1000"/>
              </a:spcAft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First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put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your fire-proof armour. This will be rather heavy and arm yourself with a sword and shield.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Next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approach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dragon’s lair </a:t>
            </a:r>
            <a:r>
              <a:rPr lang="en-GB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cautiously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armed with your sword and shield and place the iPod and speakers at the entrance.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Tip-toe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silently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to a position above the entrance of the cave.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courage, and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press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play on your iPod remote to play ‘Puff the Magic Dragon’. (Dragons hate this tune!!!)</a:t>
            </a:r>
            <a:r>
              <a:rPr lang="en-GB" sz="18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dragon should run out roaring</a:t>
            </a:r>
            <a:r>
              <a:rPr lang="en-GB" sz="18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! </a:t>
            </a: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As soon as 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it reaches the entrance,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throw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sack of pepper onto the ground in front of it. This will cause the dragon to sneeze uncontrollably.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quickly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jump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its back and pour the entire contents of dreamy, sleepy, nighty snooze down its throat, just as the dragon is about to sneeze. AHHHHHHH C………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 5 seconds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dragon will be fast asleep…snoring.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Tie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 up. (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Use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a double knot because dragons are escape masters!)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Finally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pack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iPod and speaker. </a:t>
            </a:r>
            <a:r>
              <a:rPr lang="en-GB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Sit</a:t>
            </a:r>
            <a:r>
              <a:rPr lang="en-GB" sz="20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 and relax. You’ve caught your first dragon.</a:t>
            </a: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BF2F87-6C37-4B98-8835-470B3D6E3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6923" y="901504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1484C-079C-47FB-9514-E80F3AAE7E1E}"/>
              </a:ext>
            </a:extLst>
          </p:cNvPr>
          <p:cNvSpPr txBox="1"/>
          <p:nvPr/>
        </p:nvSpPr>
        <p:spPr>
          <a:xfrm>
            <a:off x="8229600" y="29542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5326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BC8B-615D-43E3-9637-ABE77FAC87E1}"/>
              </a:ext>
            </a:extLst>
          </p:cNvPr>
          <p:cNvSpPr txBox="1"/>
          <p:nvPr/>
        </p:nvSpPr>
        <p:spPr>
          <a:xfrm>
            <a:off x="379828" y="895271"/>
            <a:ext cx="8767688" cy="5589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be left if a dragon is loose in your kingdom?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song must you have installed on your iPod?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armour need to be fire-proof?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dragon described in the signpost sentences?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3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the armour might be heavy?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the dragon sneeze?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should it take before the dragon is snoring?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of the dreamy, sleepy, might snooze do you have to use?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important to do a double knot?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should you throw the sack of pepper on to the ground?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6389CA-0D04-4C45-AE48-6515896F7BE8}"/>
              </a:ext>
            </a:extLst>
          </p:cNvPr>
          <p:cNvSpPr txBox="1"/>
          <p:nvPr/>
        </p:nvSpPr>
        <p:spPr>
          <a:xfrm>
            <a:off x="323556" y="602424"/>
            <a:ext cx="10269415" cy="545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be left if a dragon is loose in your kingdom?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bit of a sticky wicket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song must you have installed on your iPod? ‘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Puff the Magic Dragon’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armour need to be fire-proof?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to be fire-proof because most dragons can breathe fire.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dragon described in the signpost sentences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as a monstrous nightmare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the armour might be heavy?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might be heavy because it’s made of metal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the dragon sneeze?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uncontrollably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should it take before the dragon is snoring?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take 5 seconds.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of the dreamy, sleepy, might snooze do you have to use?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contents.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important to do a double knot?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because the dragons are escape masters and might get away.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should you throw the sack of pepper on to the ground?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soon as it reaches the entrance.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06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954</Words>
  <Application>Microsoft Office PowerPoint</Application>
  <PresentationFormat>Widescreen</PresentationFormat>
  <Paragraphs>70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Comic Sans MS</vt:lpstr>
      <vt:lpstr>Lucida Handwriting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5</cp:revision>
  <dcterms:created xsi:type="dcterms:W3CDTF">2021-02-07T10:55:06Z</dcterms:created>
  <dcterms:modified xsi:type="dcterms:W3CDTF">2021-02-07T11:26:18Z</dcterms:modified>
</cp:coreProperties>
</file>