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6CD7-C7A3-41DC-B0F1-CE37495C4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8352D-47C2-4326-93E7-D78C0F3C7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485B-C8BA-4C48-AB02-B8E5FCA8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49496-EEAF-46D6-8319-6F6D4302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F540C-15AD-493B-86B8-1A8295DA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6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5EA5-5DF6-46A7-BEA3-4CB37C06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1EFB7-F6F6-47E7-B823-F9CE6C093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70866-8F35-4A14-BF0A-B1F42F91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5756-BDB3-4855-995B-C85565D3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5F69E-3736-4CF8-859C-0F81E12B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1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7E715-2462-4FC2-8653-088EC60E0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0A631-03D4-4536-BB88-698D44CAC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6B4BD-E7B0-4D35-8403-CC9D2865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A8D08-EA26-47C3-A1E5-4B7FCCF5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15F83-87B6-4661-8E34-49F4DAB6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04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4197-AD4C-40A0-ACF1-EF437D82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B360-A04F-422E-8A39-54A8B5164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D136-3234-4AF9-9F93-0B58DB87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B41FE-2C9A-448B-842E-3F588F3A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57E6D-6473-437D-83F0-C920884E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8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44C0-CCBA-47FC-900E-7D7103E4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8BF8-EDB9-43C6-8B0B-A2532D59C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2ACCE-ED20-43A8-909C-6AE6C4AC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7D155-AEC9-4D35-B2A3-B497872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86973-CFAA-4FC0-93CE-0ED18447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7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F386-46C0-4D81-BB48-0082C87E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4BA5-F75E-46BE-9DA0-65CDE9D71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79A8A-CBD8-41D2-8CD9-7FAE3707A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DFDFA-943B-458A-A866-F51065B4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9D735-A7F5-4D46-A657-6A6C126F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AD860-6EF6-46E7-AED8-7CF46D6B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70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9FA8-CD72-4C6F-A163-EFB0DDDC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DFCC2-A399-4499-BDAD-ED469A4EB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3C9B8-D090-4F21-B2A5-2C4A6AC45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00FA5-56FE-4CA5-8CDF-454FBC769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2B1E7-F5D7-4B7D-9F23-A6B1E57C6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B4C0B-2E50-4064-B735-AB4977BF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449A5-565E-472F-B03B-8D81A83A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70574-1D95-4201-B3C6-8D33B12C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7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F916-1345-497F-87F9-F42EBFAF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BF79E-3B7A-4E77-948A-2FD1117B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79AB4-E881-40E3-BBD1-13226535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E29F5-E730-4550-94C4-47E205EF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7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5BF92-0985-40EC-92F1-88B0238E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9B9A6-8656-432F-98E9-2CFB9A7B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47434-BABB-43E3-8982-80A42C63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5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A60E-F5DE-435D-88B6-AA166E6D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9F90-CCB5-4759-8261-C68E24B20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F0208-BE05-4944-972E-931D1F14B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6C929-1773-4947-8994-AF5EA7A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65A80-FA71-4B34-A5A9-77D7CF05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55E30-EBA3-4D3F-A474-B8F5B789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6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05F8-A2D2-40BB-B071-92447965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DAE88-31A9-4F50-AD90-EEF9F072E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55526-81EC-4C59-8B9F-2EBAFC4D2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5387E-5430-4F5D-83B6-570B6465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B61A4-8995-4EC2-A50D-BBC45654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F15E2-B341-43A7-BB53-CEBC21A5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0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853AB-0563-4590-98D7-C6FF1C39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D7C65-2B05-4C8A-ACB0-47D73F299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01D62-7817-48F5-9005-7626464B2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0205-3ADC-4D6C-B26C-1A3A32281EA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AA107-8283-487D-B74B-B5C609B1A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27979-0C70-4F77-93A4-BDA586765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A412-EABF-4FAA-B696-78A791DF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CAC8B-2190-4244-B9BC-FE46F6AE3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067" y="393382"/>
            <a:ext cx="5229225" cy="5705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8C392-CEFC-44C7-9592-1AB9FA2D3809}"/>
              </a:ext>
            </a:extLst>
          </p:cNvPr>
          <p:cNvSpPr txBox="1"/>
          <p:nvPr/>
        </p:nvSpPr>
        <p:spPr>
          <a:xfrm>
            <a:off x="371805" y="154231"/>
            <a:ext cx="54910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How to draw a snowman.</a:t>
            </a:r>
          </a:p>
          <a:p>
            <a:endParaRPr lang="en-GB" sz="2800" b="1" dirty="0"/>
          </a:p>
          <a:p>
            <a:r>
              <a:rPr lang="en-GB" sz="2400" dirty="0"/>
              <a:t>Follow Miss Spooner’s instructions to complete your snowman. </a:t>
            </a:r>
          </a:p>
          <a:p>
            <a:endParaRPr lang="en-GB" sz="2400" dirty="0"/>
          </a:p>
          <a:p>
            <a:r>
              <a:rPr lang="en-GB" sz="2400" dirty="0"/>
              <a:t>You will need this basic shape to start with. </a:t>
            </a:r>
          </a:p>
          <a:p>
            <a:endParaRPr lang="en-GB" sz="2400" dirty="0"/>
          </a:p>
          <a:p>
            <a:r>
              <a:rPr lang="en-GB" sz="2400" dirty="0"/>
              <a:t>Click on the sound button to hear your instructions.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656E44-0568-41C8-A66D-FB0B2E8620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2524" y="1970649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B8DBD-0F77-4EB7-8381-3B183B852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05" y="4062993"/>
            <a:ext cx="48863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35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2</cp:revision>
  <dcterms:created xsi:type="dcterms:W3CDTF">2020-12-14T08:07:10Z</dcterms:created>
  <dcterms:modified xsi:type="dcterms:W3CDTF">2020-12-14T08:22:19Z</dcterms:modified>
</cp:coreProperties>
</file>