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72" r:id="rId4"/>
    <p:sldId id="266" r:id="rId5"/>
    <p:sldId id="267" r:id="rId6"/>
    <p:sldId id="269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70A8-2405-4C9A-A993-4D97E10B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73735-B092-41D3-85A7-A0C34D061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4EEA6-9A48-44CB-900C-B68636C9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F035D-4E40-403C-ADA0-8ED98FFC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D20D-50F3-473C-957C-94DFAD6D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2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2E5D-8B97-4862-A41A-E2C9F1C1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EFD72-5923-48C8-8026-D5975A2A3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DED7-8C42-4800-9638-6955DFC5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C9F3B-12FF-45F7-8E61-55F489BE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58765-87A2-4A4A-BBCA-1B41B315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4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5E747-CF2B-4A7C-B922-BDCFD597D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6A350-46EF-4EDC-A992-EA17DCC6E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AAE1-56C7-4763-B0F9-8A252D4D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D51D-05F9-42F6-8E08-1D848D47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6452-11E7-4957-9408-B0DFCE95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4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6F6D-0467-4147-BA59-18410D3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951A-89BB-4939-A1BA-76189BDE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53872-9B93-4F5F-B821-556C9FD6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8CFA8-F63C-45C0-9986-2348011A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20184-E255-4F0E-9A6B-C549A0E6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8B79-D44C-4D0C-A695-2145A272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1870C-E800-4FF0-A931-FF18B457F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79535-9524-4AA8-AB70-07C55A58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1879-3281-4D6D-A11E-8F942032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05D6A-DD1F-49BF-8380-3097C5A4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797F-4FDB-4940-94E9-C4B02D34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06FF-0C4B-4B92-B71A-FA1DFA952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A1E31-5D77-404A-A990-DAA4D68B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E1AB-DC75-47E4-832A-C14E5483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618DF-30F0-4BD9-86E1-A1758FD0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51CFC-DB8E-407D-99B3-CFF75FCA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2008-9D00-4169-86D9-4CFD639D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47A14-58B4-4415-BC2E-26904B30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65A3-D128-436C-BDE3-5AFC1F0B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55B32-D675-4540-97D7-B5EC3F59F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A7D09-B487-4839-8EFC-13387278F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39AFA-270F-4E9D-A2FD-25172643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F18E9-45D2-4F11-AF01-C83E3DC4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F2633-174F-4F10-92C1-F907DEEA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9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AFFC-43E6-400C-A123-C8BE3AB2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7C912-30F1-4E96-A6FB-4D0F0DC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81965-B6DE-4991-B974-F45BC951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1E983-3201-4EF6-B6E6-AB6D13A4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9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C490B-F534-422A-A684-F912BEF4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75106-B61B-47EA-B393-A3C86536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614F0-B117-407C-8738-C3B864D0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6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DD7-F74B-44B6-8CEA-FDCF9897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BDDD-FA09-4131-9EE1-2822FC68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B8032-559D-44F5-B07C-8B913C221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43FB-6BF9-4F27-8A71-B8C9A650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9312F-7058-47EF-82FB-3933F31F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0D558-8CB0-4404-ACA2-78B2CD28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4515-BF42-422E-A902-D7CF09DB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614B9-B808-436D-8566-2BD34603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A3CDA-EAC5-4191-BFEB-AB06F3878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68619-0672-4574-9263-25B12AC3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16BA4-6143-4653-96D2-BE46E290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E7395-E004-4E14-8EF8-55281401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htxt.co.za/2013/11/27/six-south-african-start-ups-what-would-the-dragons-thin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C6289-E48D-4692-A98F-86A78789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457F-695C-48D7-92F1-E195A73F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114B-C307-491F-B321-BA07B4D5E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9B70-9619-4457-BD32-58AE8BA15CC2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3960E-B935-4446-8A44-FC17203C8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9B6A-A196-45F5-9CAF-26B105E75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84AC-A1FD-4F67-94DD-37C624E59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DD1F2-A289-449D-838F-6FA5C8C6A387}"/>
              </a:ext>
            </a:extLst>
          </p:cNvPr>
          <p:cNvSpPr txBox="1"/>
          <p:nvPr/>
        </p:nvSpPr>
        <p:spPr>
          <a:xfrm>
            <a:off x="-1494693" y="843477"/>
            <a:ext cx="796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2400" dirty="0">
                <a:effectLst/>
                <a:latin typeface="Lucida Handwriting" panose="03010101010101010101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How to catch a dragon</a:t>
            </a:r>
            <a:endParaRPr lang="en-GB" sz="1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70B4-D9EA-4E5D-8A6C-405F3A01F759}"/>
              </a:ext>
            </a:extLst>
          </p:cNvPr>
          <p:cNvSpPr txBox="1"/>
          <p:nvPr/>
        </p:nvSpPr>
        <p:spPr>
          <a:xfrm>
            <a:off x="432582" y="1156007"/>
            <a:ext cx="6784144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Are you having trouble with a dragon? Need help to catch that monstrous nightmare? When a dragon is on the loose in your kingdom, you can be left in a bit of a sticky wicket. Follow these set of instructions and you will never have to fear a dragon again!   (SIGNPOST SENTENCES )  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You will need: </a:t>
            </a:r>
            <a:endParaRPr lang="en-GB" sz="1050" dirty="0">
              <a:effectLst/>
              <a:highlight>
                <a:srgbClr val="FFFF00"/>
              </a:highligh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fire-proof armour, sword and shield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100 kg sack of pepper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 rope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bottle of dreamy, sleepy, nighty snooze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iPod with speakers and remote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‘Puff the Magic Dragon’ song installed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Instructions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First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put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your fire-proof armour. This will be rather heavy and arm yourself with a sword and shield.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Next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approach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dragon’s lair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cautiously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armed with your sword and shield and place the iPod and speakers at the entrance.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Tip-toe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silently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to a position above the entrance of the cave.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courage, and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press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play on your iPod remote to play ‘Puff the Magic Dragon’. (Dragons hate this tune!!!)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dragon should run out roaring!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As soon as 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it reaches the entrance,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throw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sack of pepper onto the ground in front of it. This will cause the dragon to sneeze uncontrollably.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quickly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jump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its back and pour the entire contents of dreamy, sleepy, nighty snooze down its throat, just as the dragon is about to sneeze. AHHHHHHH C………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 5 seconds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dragon will be fast asleep…snoring.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 up. (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Use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a double knot because dragons are escape masters!)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Finally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pack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iPod and speaker.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 and relax. You’ve caught your first dragon.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BD570-EB1F-4C4E-9539-2E226FDB3CB8}"/>
              </a:ext>
            </a:extLst>
          </p:cNvPr>
          <p:cNvSpPr txBox="1"/>
          <p:nvPr/>
        </p:nvSpPr>
        <p:spPr>
          <a:xfrm>
            <a:off x="8242495" y="5365785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Ordering conjunctions</a:t>
            </a:r>
          </a:p>
          <a:p>
            <a:r>
              <a:rPr lang="en-GB" dirty="0">
                <a:solidFill>
                  <a:srgbClr val="0070C0"/>
                </a:solidFill>
              </a:rPr>
              <a:t>Imperative (bossy) verbs</a:t>
            </a:r>
          </a:p>
          <a:p>
            <a:r>
              <a:rPr lang="en-GB" dirty="0">
                <a:solidFill>
                  <a:srgbClr val="00B050"/>
                </a:solidFill>
              </a:rPr>
              <a:t>Precise adverbs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77ACC-D859-4858-85EC-0FA2C464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99" y="1915941"/>
            <a:ext cx="5646765" cy="2058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DE20F-8E21-47B6-A1ED-4BE9696A5C62}"/>
              </a:ext>
            </a:extLst>
          </p:cNvPr>
          <p:cNvSpPr txBox="1"/>
          <p:nvPr/>
        </p:nvSpPr>
        <p:spPr>
          <a:xfrm>
            <a:off x="2355683" y="158450"/>
            <a:ext cx="6836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1" dirty="0"/>
              <a:t>To write our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280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07FD0-759B-4793-9D33-645CF180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70" y="618538"/>
            <a:ext cx="8214955" cy="44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02BBB-6D21-4F10-996E-9A9CE518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5" y="1088780"/>
            <a:ext cx="5911965" cy="2830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BD7A9-8553-4D47-AE91-1E3674C9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95" y="4571267"/>
            <a:ext cx="2162175" cy="207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B2167-83F4-4D90-BDFB-0619B18BD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315" y="896082"/>
            <a:ext cx="4019916" cy="32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554D7-0DD6-48AE-A5E4-61CEFC43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3" y="295787"/>
            <a:ext cx="5334000" cy="193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3C3DC-E650-474D-933A-E17FFBFD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3" y="2036518"/>
            <a:ext cx="566737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529A9-E728-4669-A501-A07FAE14D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598" y="0"/>
            <a:ext cx="2790825" cy="159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D7E0F-5064-41F0-8EA7-233F06CC4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85" y="2036518"/>
            <a:ext cx="4286250" cy="1209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58F988-62DD-4EFD-8C03-C58B36812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363" y="3692036"/>
            <a:ext cx="6448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1FAE8-79ED-4449-AE4D-888787C6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7" y="302309"/>
            <a:ext cx="6581775" cy="3524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7DA24F-858B-44FD-8A2B-477A0097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020" y="5145478"/>
            <a:ext cx="4286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202DF-0E65-430A-85C7-44E5A886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6" y="270510"/>
            <a:ext cx="6038850" cy="33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9B84D-514C-4014-87B7-86E8B12F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6" y="3552825"/>
            <a:ext cx="6534150" cy="3305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75F6F-0856-42AC-BB3A-6D1B99EAF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85" y="2036518"/>
            <a:ext cx="4286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DD1F2-A289-449D-838F-6FA5C8C6A387}"/>
              </a:ext>
            </a:extLst>
          </p:cNvPr>
          <p:cNvSpPr txBox="1"/>
          <p:nvPr/>
        </p:nvSpPr>
        <p:spPr>
          <a:xfrm>
            <a:off x="-1494693" y="843477"/>
            <a:ext cx="7965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2400" dirty="0">
                <a:effectLst/>
                <a:latin typeface="Lucida Handwriting" panose="03010101010101010101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How to catch a dragon</a:t>
            </a:r>
            <a:endParaRPr lang="en-GB" sz="1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70B4-D9EA-4E5D-8A6C-405F3A01F759}"/>
              </a:ext>
            </a:extLst>
          </p:cNvPr>
          <p:cNvSpPr txBox="1"/>
          <p:nvPr/>
        </p:nvSpPr>
        <p:spPr>
          <a:xfrm>
            <a:off x="432582" y="1156007"/>
            <a:ext cx="6784144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Are you having trouble with a dragon? Need help to catch that monstrous nightmare? </a:t>
            </a:r>
            <a:r>
              <a:rPr lang="en-GB" sz="1100" dirty="0"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If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a dragon is on the loose in your kingdom, you can be left in a bit of a sticky wicket. Follow these set of instructions and you will never have to fear a dragon again!   (SIGNPOST SENTENCES )  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You will need: </a:t>
            </a:r>
            <a:endParaRPr lang="en-GB" sz="1050" dirty="0">
              <a:effectLst/>
              <a:highlight>
                <a:srgbClr val="FFFF00"/>
              </a:highligh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fire-proof armour, sword and shield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100 kg sack of pepper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 rope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bottle of dreamy, sleepy, nighty snooze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iPod with speakers and remote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‘Puff the Magic Dragon’ song installed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Instructions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First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put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your fire-proof armour. This will be rather heavy and arm yourself with a sword and shield.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Next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approach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dragon’s lair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cautiously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armed with your sword and shield and place the iPod and speakers at the entrance.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Tip-toe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silently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to a position above the entrance of the cave.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build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courage, and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press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play on your iPod remote to play ‘Puff the Magic Dragon’. (Dragons hate this tune!!!)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dragon should run out roaring! </a:t>
            </a: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As soon as 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it reaches the entrance,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throw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sack of pepper onto the ground in front of it. This will cause the dragon to sneeze uncontrollably.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Now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quickly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jump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on its back and pour the entire contents of dreamy, sleepy, nighty snooze down its throat, just as the dragon is about to sneeze. AHHHHHHH C………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In 5 seconds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the dragon will be fast asleep…snoring.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Tie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dragon up. (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Use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a double knot because dragons are escape masters!)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Finally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pack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up your iPod and speaker. </a:t>
            </a:r>
            <a:r>
              <a:rPr lang="en-GB" sz="11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Sit</a:t>
            </a:r>
            <a:r>
              <a:rPr lang="en-GB" sz="1100" dirty="0">
                <a:effectLst/>
                <a:latin typeface="Comic Sans MS" panose="030F07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back and relax. You’ve caught your first dragon.</a:t>
            </a:r>
            <a:endParaRPr lang="en-GB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77ACC-D859-4858-85EC-0FA2C464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99" y="1915941"/>
            <a:ext cx="5646765" cy="2058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DE20F-8E21-47B6-A1ED-4BE9696A5C62}"/>
              </a:ext>
            </a:extLst>
          </p:cNvPr>
          <p:cNvSpPr txBox="1"/>
          <p:nvPr/>
        </p:nvSpPr>
        <p:spPr>
          <a:xfrm>
            <a:off x="2355683" y="158450"/>
            <a:ext cx="6836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1" dirty="0"/>
              <a:t>To write our 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2DD1B-019D-4771-99E0-C1F4327A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68" y="4734395"/>
            <a:ext cx="4286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647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Comic Sans MS</vt:lpstr>
      <vt:lpstr>Lucida Handwriting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21</cp:revision>
  <dcterms:created xsi:type="dcterms:W3CDTF">2021-02-05T12:58:26Z</dcterms:created>
  <dcterms:modified xsi:type="dcterms:W3CDTF">2021-02-09T16:56:05Z</dcterms:modified>
</cp:coreProperties>
</file>