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84" r:id="rId4"/>
    <p:sldId id="293" r:id="rId5"/>
    <p:sldId id="294" r:id="rId6"/>
    <p:sldId id="296" r:id="rId7"/>
    <p:sldId id="285" r:id="rId8"/>
    <p:sldId id="292" r:id="rId9"/>
    <p:sldId id="299" r:id="rId10"/>
    <p:sldId id="304" r:id="rId11"/>
    <p:sldId id="306" r:id="rId12"/>
    <p:sldId id="307" r:id="rId13"/>
    <p:sldId id="297"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BBF18-1E2E-47E5-BC24-733A856B26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DCF01A0-BD51-45D5-9C1F-A4EDA2D8DC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1350664-40B4-4CF8-94FA-281FA78D0A11}"/>
              </a:ext>
            </a:extLst>
          </p:cNvPr>
          <p:cNvSpPr>
            <a:spLocks noGrp="1"/>
          </p:cNvSpPr>
          <p:nvPr>
            <p:ph type="dt" sz="half" idx="10"/>
          </p:nvPr>
        </p:nvSpPr>
        <p:spPr/>
        <p:txBody>
          <a:bodyPr/>
          <a:lstStyle/>
          <a:p>
            <a:fld id="{2E293D06-E08D-47CD-A51A-2EC28A7BE1D3}" type="datetimeFigureOut">
              <a:rPr lang="en-GB" smtClean="0"/>
              <a:t>01/02/2021</a:t>
            </a:fld>
            <a:endParaRPr lang="en-GB"/>
          </a:p>
        </p:txBody>
      </p:sp>
      <p:sp>
        <p:nvSpPr>
          <p:cNvPr id="5" name="Footer Placeholder 4">
            <a:extLst>
              <a:ext uri="{FF2B5EF4-FFF2-40B4-BE49-F238E27FC236}">
                <a16:creationId xmlns:a16="http://schemas.microsoft.com/office/drawing/2014/main" id="{8B487016-B689-4240-BB3D-D2B698AB4F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AD9958-60D4-4E81-8DFC-CA32245E1737}"/>
              </a:ext>
            </a:extLst>
          </p:cNvPr>
          <p:cNvSpPr>
            <a:spLocks noGrp="1"/>
          </p:cNvSpPr>
          <p:nvPr>
            <p:ph type="sldNum" sz="quarter" idx="12"/>
          </p:nvPr>
        </p:nvSpPr>
        <p:spPr/>
        <p:txBody>
          <a:bodyPr/>
          <a:lstStyle/>
          <a:p>
            <a:fld id="{DED683A3-91DF-4E47-B94C-1A1EF1C42900}" type="slidenum">
              <a:rPr lang="en-GB" smtClean="0"/>
              <a:t>‹#›</a:t>
            </a:fld>
            <a:endParaRPr lang="en-GB"/>
          </a:p>
        </p:txBody>
      </p:sp>
    </p:spTree>
    <p:extLst>
      <p:ext uri="{BB962C8B-B14F-4D97-AF65-F5344CB8AC3E}">
        <p14:creationId xmlns:p14="http://schemas.microsoft.com/office/powerpoint/2010/main" val="2859414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A147C-19C1-41DC-A3D5-857556C26DD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A2F274A-3A4F-43D0-A1D8-E0638C930E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63F6A4-F180-49F8-A147-1B55483A92BA}"/>
              </a:ext>
            </a:extLst>
          </p:cNvPr>
          <p:cNvSpPr>
            <a:spLocks noGrp="1"/>
          </p:cNvSpPr>
          <p:nvPr>
            <p:ph type="dt" sz="half" idx="10"/>
          </p:nvPr>
        </p:nvSpPr>
        <p:spPr/>
        <p:txBody>
          <a:bodyPr/>
          <a:lstStyle/>
          <a:p>
            <a:fld id="{2E293D06-E08D-47CD-A51A-2EC28A7BE1D3}" type="datetimeFigureOut">
              <a:rPr lang="en-GB" smtClean="0"/>
              <a:t>01/02/2021</a:t>
            </a:fld>
            <a:endParaRPr lang="en-GB"/>
          </a:p>
        </p:txBody>
      </p:sp>
      <p:sp>
        <p:nvSpPr>
          <p:cNvPr id="5" name="Footer Placeholder 4">
            <a:extLst>
              <a:ext uri="{FF2B5EF4-FFF2-40B4-BE49-F238E27FC236}">
                <a16:creationId xmlns:a16="http://schemas.microsoft.com/office/drawing/2014/main" id="{7D8E89A0-BA28-4980-80F2-790466670C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1575E3-602A-4BA7-811E-B3DED815142D}"/>
              </a:ext>
            </a:extLst>
          </p:cNvPr>
          <p:cNvSpPr>
            <a:spLocks noGrp="1"/>
          </p:cNvSpPr>
          <p:nvPr>
            <p:ph type="sldNum" sz="quarter" idx="12"/>
          </p:nvPr>
        </p:nvSpPr>
        <p:spPr/>
        <p:txBody>
          <a:bodyPr/>
          <a:lstStyle/>
          <a:p>
            <a:fld id="{DED683A3-91DF-4E47-B94C-1A1EF1C42900}" type="slidenum">
              <a:rPr lang="en-GB" smtClean="0"/>
              <a:t>‹#›</a:t>
            </a:fld>
            <a:endParaRPr lang="en-GB"/>
          </a:p>
        </p:txBody>
      </p:sp>
    </p:spTree>
    <p:extLst>
      <p:ext uri="{BB962C8B-B14F-4D97-AF65-F5344CB8AC3E}">
        <p14:creationId xmlns:p14="http://schemas.microsoft.com/office/powerpoint/2010/main" val="2121533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D22295-E428-473A-B350-7E146E9FB26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5A2DE1-15C0-4A3E-B13D-12CE99C940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8BCD0C-3BA4-4C33-9527-19600D38182A}"/>
              </a:ext>
            </a:extLst>
          </p:cNvPr>
          <p:cNvSpPr>
            <a:spLocks noGrp="1"/>
          </p:cNvSpPr>
          <p:nvPr>
            <p:ph type="dt" sz="half" idx="10"/>
          </p:nvPr>
        </p:nvSpPr>
        <p:spPr/>
        <p:txBody>
          <a:bodyPr/>
          <a:lstStyle/>
          <a:p>
            <a:fld id="{2E293D06-E08D-47CD-A51A-2EC28A7BE1D3}" type="datetimeFigureOut">
              <a:rPr lang="en-GB" smtClean="0"/>
              <a:t>01/02/2021</a:t>
            </a:fld>
            <a:endParaRPr lang="en-GB"/>
          </a:p>
        </p:txBody>
      </p:sp>
      <p:sp>
        <p:nvSpPr>
          <p:cNvPr id="5" name="Footer Placeholder 4">
            <a:extLst>
              <a:ext uri="{FF2B5EF4-FFF2-40B4-BE49-F238E27FC236}">
                <a16:creationId xmlns:a16="http://schemas.microsoft.com/office/drawing/2014/main" id="{8307559F-227B-43C4-A26F-A07E667C26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0CD784-27CE-4975-BB0D-7EED6D5FA89A}"/>
              </a:ext>
            </a:extLst>
          </p:cNvPr>
          <p:cNvSpPr>
            <a:spLocks noGrp="1"/>
          </p:cNvSpPr>
          <p:nvPr>
            <p:ph type="sldNum" sz="quarter" idx="12"/>
          </p:nvPr>
        </p:nvSpPr>
        <p:spPr/>
        <p:txBody>
          <a:bodyPr/>
          <a:lstStyle/>
          <a:p>
            <a:fld id="{DED683A3-91DF-4E47-B94C-1A1EF1C42900}" type="slidenum">
              <a:rPr lang="en-GB" smtClean="0"/>
              <a:t>‹#›</a:t>
            </a:fld>
            <a:endParaRPr lang="en-GB"/>
          </a:p>
        </p:txBody>
      </p:sp>
    </p:spTree>
    <p:extLst>
      <p:ext uri="{BB962C8B-B14F-4D97-AF65-F5344CB8AC3E}">
        <p14:creationId xmlns:p14="http://schemas.microsoft.com/office/powerpoint/2010/main" val="1607315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86052D1A-1B7D-480B-A124-168FB042FC4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64384" y="6196014"/>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1395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59B787F5-688F-42ED-98A4-3A7668C8F12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64384" y="6196014"/>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4644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3A686-1F87-4361-B786-5252A717D45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E29FDB5-454B-4007-AC9D-80D9817666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2D986A-9565-4693-A900-EB173AF1091D}"/>
              </a:ext>
            </a:extLst>
          </p:cNvPr>
          <p:cNvSpPr>
            <a:spLocks noGrp="1"/>
          </p:cNvSpPr>
          <p:nvPr>
            <p:ph type="dt" sz="half" idx="10"/>
          </p:nvPr>
        </p:nvSpPr>
        <p:spPr/>
        <p:txBody>
          <a:bodyPr/>
          <a:lstStyle/>
          <a:p>
            <a:fld id="{2E293D06-E08D-47CD-A51A-2EC28A7BE1D3}" type="datetimeFigureOut">
              <a:rPr lang="en-GB" smtClean="0"/>
              <a:t>01/02/2021</a:t>
            </a:fld>
            <a:endParaRPr lang="en-GB"/>
          </a:p>
        </p:txBody>
      </p:sp>
      <p:sp>
        <p:nvSpPr>
          <p:cNvPr id="5" name="Footer Placeholder 4">
            <a:extLst>
              <a:ext uri="{FF2B5EF4-FFF2-40B4-BE49-F238E27FC236}">
                <a16:creationId xmlns:a16="http://schemas.microsoft.com/office/drawing/2014/main" id="{186B0861-E60D-4044-BFD1-D5F723B40F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7CC3D5-78B8-4384-BC67-F5DCA8A26E74}"/>
              </a:ext>
            </a:extLst>
          </p:cNvPr>
          <p:cNvSpPr>
            <a:spLocks noGrp="1"/>
          </p:cNvSpPr>
          <p:nvPr>
            <p:ph type="sldNum" sz="quarter" idx="12"/>
          </p:nvPr>
        </p:nvSpPr>
        <p:spPr/>
        <p:txBody>
          <a:bodyPr/>
          <a:lstStyle/>
          <a:p>
            <a:fld id="{DED683A3-91DF-4E47-B94C-1A1EF1C42900}" type="slidenum">
              <a:rPr lang="en-GB" smtClean="0"/>
              <a:t>‹#›</a:t>
            </a:fld>
            <a:endParaRPr lang="en-GB"/>
          </a:p>
        </p:txBody>
      </p:sp>
    </p:spTree>
    <p:extLst>
      <p:ext uri="{BB962C8B-B14F-4D97-AF65-F5344CB8AC3E}">
        <p14:creationId xmlns:p14="http://schemas.microsoft.com/office/powerpoint/2010/main" val="1974928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4FC86-9BF3-4C49-BF14-C5F76DFFA4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2569962-29E3-4F90-A158-BCDBCA4A53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0472AF-575A-4C44-BE03-458A3081BC72}"/>
              </a:ext>
            </a:extLst>
          </p:cNvPr>
          <p:cNvSpPr>
            <a:spLocks noGrp="1"/>
          </p:cNvSpPr>
          <p:nvPr>
            <p:ph type="dt" sz="half" idx="10"/>
          </p:nvPr>
        </p:nvSpPr>
        <p:spPr/>
        <p:txBody>
          <a:bodyPr/>
          <a:lstStyle/>
          <a:p>
            <a:fld id="{2E293D06-E08D-47CD-A51A-2EC28A7BE1D3}" type="datetimeFigureOut">
              <a:rPr lang="en-GB" smtClean="0"/>
              <a:t>01/02/2021</a:t>
            </a:fld>
            <a:endParaRPr lang="en-GB"/>
          </a:p>
        </p:txBody>
      </p:sp>
      <p:sp>
        <p:nvSpPr>
          <p:cNvPr id="5" name="Footer Placeholder 4">
            <a:extLst>
              <a:ext uri="{FF2B5EF4-FFF2-40B4-BE49-F238E27FC236}">
                <a16:creationId xmlns:a16="http://schemas.microsoft.com/office/drawing/2014/main" id="{5023021A-9EB5-4332-A478-B97A39ECCD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70DF86-7BA4-40DE-B26F-008477EE8AD2}"/>
              </a:ext>
            </a:extLst>
          </p:cNvPr>
          <p:cNvSpPr>
            <a:spLocks noGrp="1"/>
          </p:cNvSpPr>
          <p:nvPr>
            <p:ph type="sldNum" sz="quarter" idx="12"/>
          </p:nvPr>
        </p:nvSpPr>
        <p:spPr/>
        <p:txBody>
          <a:bodyPr/>
          <a:lstStyle/>
          <a:p>
            <a:fld id="{DED683A3-91DF-4E47-B94C-1A1EF1C42900}" type="slidenum">
              <a:rPr lang="en-GB" smtClean="0"/>
              <a:t>‹#›</a:t>
            </a:fld>
            <a:endParaRPr lang="en-GB"/>
          </a:p>
        </p:txBody>
      </p:sp>
    </p:spTree>
    <p:extLst>
      <p:ext uri="{BB962C8B-B14F-4D97-AF65-F5344CB8AC3E}">
        <p14:creationId xmlns:p14="http://schemas.microsoft.com/office/powerpoint/2010/main" val="2704584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5229E-8F9B-4EDB-9812-DECA74D4179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C251CFD-FFEE-435D-9E08-9C7578E6FF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88CF0EB-661B-4CAB-94F0-8DE67E7073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D69E727-0991-4088-BAC6-C3F052A87137}"/>
              </a:ext>
            </a:extLst>
          </p:cNvPr>
          <p:cNvSpPr>
            <a:spLocks noGrp="1"/>
          </p:cNvSpPr>
          <p:nvPr>
            <p:ph type="dt" sz="half" idx="10"/>
          </p:nvPr>
        </p:nvSpPr>
        <p:spPr/>
        <p:txBody>
          <a:bodyPr/>
          <a:lstStyle/>
          <a:p>
            <a:fld id="{2E293D06-E08D-47CD-A51A-2EC28A7BE1D3}" type="datetimeFigureOut">
              <a:rPr lang="en-GB" smtClean="0"/>
              <a:t>01/02/2021</a:t>
            </a:fld>
            <a:endParaRPr lang="en-GB"/>
          </a:p>
        </p:txBody>
      </p:sp>
      <p:sp>
        <p:nvSpPr>
          <p:cNvPr id="6" name="Footer Placeholder 5">
            <a:extLst>
              <a:ext uri="{FF2B5EF4-FFF2-40B4-BE49-F238E27FC236}">
                <a16:creationId xmlns:a16="http://schemas.microsoft.com/office/drawing/2014/main" id="{44A17C76-67AA-4CAB-9B26-F7C85302B8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F98AEF-64CA-472A-8986-577C9E601F29}"/>
              </a:ext>
            </a:extLst>
          </p:cNvPr>
          <p:cNvSpPr>
            <a:spLocks noGrp="1"/>
          </p:cNvSpPr>
          <p:nvPr>
            <p:ph type="sldNum" sz="quarter" idx="12"/>
          </p:nvPr>
        </p:nvSpPr>
        <p:spPr/>
        <p:txBody>
          <a:bodyPr/>
          <a:lstStyle/>
          <a:p>
            <a:fld id="{DED683A3-91DF-4E47-B94C-1A1EF1C42900}" type="slidenum">
              <a:rPr lang="en-GB" smtClean="0"/>
              <a:t>‹#›</a:t>
            </a:fld>
            <a:endParaRPr lang="en-GB"/>
          </a:p>
        </p:txBody>
      </p:sp>
    </p:spTree>
    <p:extLst>
      <p:ext uri="{BB962C8B-B14F-4D97-AF65-F5344CB8AC3E}">
        <p14:creationId xmlns:p14="http://schemas.microsoft.com/office/powerpoint/2010/main" val="3581197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7E4C4-F8FE-4A4B-9624-E472C73EF23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047F642-F60A-4740-B92E-B1CB505DE6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17EABF-F0B2-4C32-9910-8CEFD7ADBE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2C59C99-0360-4928-8DEF-BBCC6BFE86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8CE373-2B23-4105-83AD-6A7DB2B060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B899C0C-49B2-418A-9CC3-AEEB9FAA9551}"/>
              </a:ext>
            </a:extLst>
          </p:cNvPr>
          <p:cNvSpPr>
            <a:spLocks noGrp="1"/>
          </p:cNvSpPr>
          <p:nvPr>
            <p:ph type="dt" sz="half" idx="10"/>
          </p:nvPr>
        </p:nvSpPr>
        <p:spPr/>
        <p:txBody>
          <a:bodyPr/>
          <a:lstStyle/>
          <a:p>
            <a:fld id="{2E293D06-E08D-47CD-A51A-2EC28A7BE1D3}" type="datetimeFigureOut">
              <a:rPr lang="en-GB" smtClean="0"/>
              <a:t>01/02/2021</a:t>
            </a:fld>
            <a:endParaRPr lang="en-GB"/>
          </a:p>
        </p:txBody>
      </p:sp>
      <p:sp>
        <p:nvSpPr>
          <p:cNvPr id="8" name="Footer Placeholder 7">
            <a:extLst>
              <a:ext uri="{FF2B5EF4-FFF2-40B4-BE49-F238E27FC236}">
                <a16:creationId xmlns:a16="http://schemas.microsoft.com/office/drawing/2014/main" id="{2715285D-BC8A-4E00-B8E7-676A239366E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42EA6B0-5594-473A-92E6-A74BB526744E}"/>
              </a:ext>
            </a:extLst>
          </p:cNvPr>
          <p:cNvSpPr>
            <a:spLocks noGrp="1"/>
          </p:cNvSpPr>
          <p:nvPr>
            <p:ph type="sldNum" sz="quarter" idx="12"/>
          </p:nvPr>
        </p:nvSpPr>
        <p:spPr/>
        <p:txBody>
          <a:bodyPr/>
          <a:lstStyle/>
          <a:p>
            <a:fld id="{DED683A3-91DF-4E47-B94C-1A1EF1C42900}" type="slidenum">
              <a:rPr lang="en-GB" smtClean="0"/>
              <a:t>‹#›</a:t>
            </a:fld>
            <a:endParaRPr lang="en-GB"/>
          </a:p>
        </p:txBody>
      </p:sp>
    </p:spTree>
    <p:extLst>
      <p:ext uri="{BB962C8B-B14F-4D97-AF65-F5344CB8AC3E}">
        <p14:creationId xmlns:p14="http://schemas.microsoft.com/office/powerpoint/2010/main" val="2545990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D53F6-A677-43EE-99F5-E3AABE91DB7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4F39C52-3ECD-49B6-BBDC-995FD652BC89}"/>
              </a:ext>
            </a:extLst>
          </p:cNvPr>
          <p:cNvSpPr>
            <a:spLocks noGrp="1"/>
          </p:cNvSpPr>
          <p:nvPr>
            <p:ph type="dt" sz="half" idx="10"/>
          </p:nvPr>
        </p:nvSpPr>
        <p:spPr/>
        <p:txBody>
          <a:bodyPr/>
          <a:lstStyle/>
          <a:p>
            <a:fld id="{2E293D06-E08D-47CD-A51A-2EC28A7BE1D3}" type="datetimeFigureOut">
              <a:rPr lang="en-GB" smtClean="0"/>
              <a:t>01/02/2021</a:t>
            </a:fld>
            <a:endParaRPr lang="en-GB"/>
          </a:p>
        </p:txBody>
      </p:sp>
      <p:sp>
        <p:nvSpPr>
          <p:cNvPr id="4" name="Footer Placeholder 3">
            <a:extLst>
              <a:ext uri="{FF2B5EF4-FFF2-40B4-BE49-F238E27FC236}">
                <a16:creationId xmlns:a16="http://schemas.microsoft.com/office/drawing/2014/main" id="{9735C0E3-6156-4A7B-81AD-EC0F801D632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EFC69D0-5DBE-450F-8F44-25D3367B993E}"/>
              </a:ext>
            </a:extLst>
          </p:cNvPr>
          <p:cNvSpPr>
            <a:spLocks noGrp="1"/>
          </p:cNvSpPr>
          <p:nvPr>
            <p:ph type="sldNum" sz="quarter" idx="12"/>
          </p:nvPr>
        </p:nvSpPr>
        <p:spPr/>
        <p:txBody>
          <a:bodyPr/>
          <a:lstStyle/>
          <a:p>
            <a:fld id="{DED683A3-91DF-4E47-B94C-1A1EF1C42900}" type="slidenum">
              <a:rPr lang="en-GB" smtClean="0"/>
              <a:t>‹#›</a:t>
            </a:fld>
            <a:endParaRPr lang="en-GB"/>
          </a:p>
        </p:txBody>
      </p:sp>
    </p:spTree>
    <p:extLst>
      <p:ext uri="{BB962C8B-B14F-4D97-AF65-F5344CB8AC3E}">
        <p14:creationId xmlns:p14="http://schemas.microsoft.com/office/powerpoint/2010/main" val="3630128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ED3A25-1571-4094-8989-F1B7B2D5BF83}"/>
              </a:ext>
            </a:extLst>
          </p:cNvPr>
          <p:cNvSpPr>
            <a:spLocks noGrp="1"/>
          </p:cNvSpPr>
          <p:nvPr>
            <p:ph type="dt" sz="half" idx="10"/>
          </p:nvPr>
        </p:nvSpPr>
        <p:spPr/>
        <p:txBody>
          <a:bodyPr/>
          <a:lstStyle/>
          <a:p>
            <a:fld id="{2E293D06-E08D-47CD-A51A-2EC28A7BE1D3}" type="datetimeFigureOut">
              <a:rPr lang="en-GB" smtClean="0"/>
              <a:t>01/02/2021</a:t>
            </a:fld>
            <a:endParaRPr lang="en-GB"/>
          </a:p>
        </p:txBody>
      </p:sp>
      <p:sp>
        <p:nvSpPr>
          <p:cNvPr id="3" name="Footer Placeholder 2">
            <a:extLst>
              <a:ext uri="{FF2B5EF4-FFF2-40B4-BE49-F238E27FC236}">
                <a16:creationId xmlns:a16="http://schemas.microsoft.com/office/drawing/2014/main" id="{4FE10212-B924-49B5-89EF-79EBF6A5049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372454A-7D94-4D54-A93C-7D93CAE9EC60}"/>
              </a:ext>
            </a:extLst>
          </p:cNvPr>
          <p:cNvSpPr>
            <a:spLocks noGrp="1"/>
          </p:cNvSpPr>
          <p:nvPr>
            <p:ph type="sldNum" sz="quarter" idx="12"/>
          </p:nvPr>
        </p:nvSpPr>
        <p:spPr/>
        <p:txBody>
          <a:bodyPr/>
          <a:lstStyle/>
          <a:p>
            <a:fld id="{DED683A3-91DF-4E47-B94C-1A1EF1C42900}" type="slidenum">
              <a:rPr lang="en-GB" smtClean="0"/>
              <a:t>‹#›</a:t>
            </a:fld>
            <a:endParaRPr lang="en-GB"/>
          </a:p>
        </p:txBody>
      </p:sp>
    </p:spTree>
    <p:extLst>
      <p:ext uri="{BB962C8B-B14F-4D97-AF65-F5344CB8AC3E}">
        <p14:creationId xmlns:p14="http://schemas.microsoft.com/office/powerpoint/2010/main" val="670528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C8DA8-9A6F-4BD3-A881-F0641F7BDA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785CB7A-6F72-4B21-96F4-12B898694E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D0261DA-9C98-4C1A-8E49-D02EA74AB2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B5C121-C5BC-4E80-A9C2-A10E312B9A55}"/>
              </a:ext>
            </a:extLst>
          </p:cNvPr>
          <p:cNvSpPr>
            <a:spLocks noGrp="1"/>
          </p:cNvSpPr>
          <p:nvPr>
            <p:ph type="dt" sz="half" idx="10"/>
          </p:nvPr>
        </p:nvSpPr>
        <p:spPr/>
        <p:txBody>
          <a:bodyPr/>
          <a:lstStyle/>
          <a:p>
            <a:fld id="{2E293D06-E08D-47CD-A51A-2EC28A7BE1D3}" type="datetimeFigureOut">
              <a:rPr lang="en-GB" smtClean="0"/>
              <a:t>01/02/2021</a:t>
            </a:fld>
            <a:endParaRPr lang="en-GB"/>
          </a:p>
        </p:txBody>
      </p:sp>
      <p:sp>
        <p:nvSpPr>
          <p:cNvPr id="6" name="Footer Placeholder 5">
            <a:extLst>
              <a:ext uri="{FF2B5EF4-FFF2-40B4-BE49-F238E27FC236}">
                <a16:creationId xmlns:a16="http://schemas.microsoft.com/office/drawing/2014/main" id="{2D67BFE4-E838-4996-9AFB-210C1E57DD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418A9F-C71F-472A-8598-C9E1FAEF9539}"/>
              </a:ext>
            </a:extLst>
          </p:cNvPr>
          <p:cNvSpPr>
            <a:spLocks noGrp="1"/>
          </p:cNvSpPr>
          <p:nvPr>
            <p:ph type="sldNum" sz="quarter" idx="12"/>
          </p:nvPr>
        </p:nvSpPr>
        <p:spPr/>
        <p:txBody>
          <a:bodyPr/>
          <a:lstStyle/>
          <a:p>
            <a:fld id="{DED683A3-91DF-4E47-B94C-1A1EF1C42900}" type="slidenum">
              <a:rPr lang="en-GB" smtClean="0"/>
              <a:t>‹#›</a:t>
            </a:fld>
            <a:endParaRPr lang="en-GB"/>
          </a:p>
        </p:txBody>
      </p:sp>
    </p:spTree>
    <p:extLst>
      <p:ext uri="{BB962C8B-B14F-4D97-AF65-F5344CB8AC3E}">
        <p14:creationId xmlns:p14="http://schemas.microsoft.com/office/powerpoint/2010/main" val="2348130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0849D-57E4-4E71-B142-AC26BA5F67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B5F21FE-D59B-4948-A493-0136E0073D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78246CD-A8DE-4F93-84C2-2FC5F6E7B8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4E1BE8-7C0C-4639-BE92-0C19E79E6CC6}"/>
              </a:ext>
            </a:extLst>
          </p:cNvPr>
          <p:cNvSpPr>
            <a:spLocks noGrp="1"/>
          </p:cNvSpPr>
          <p:nvPr>
            <p:ph type="dt" sz="half" idx="10"/>
          </p:nvPr>
        </p:nvSpPr>
        <p:spPr/>
        <p:txBody>
          <a:bodyPr/>
          <a:lstStyle/>
          <a:p>
            <a:fld id="{2E293D06-E08D-47CD-A51A-2EC28A7BE1D3}" type="datetimeFigureOut">
              <a:rPr lang="en-GB" smtClean="0"/>
              <a:t>01/02/2021</a:t>
            </a:fld>
            <a:endParaRPr lang="en-GB"/>
          </a:p>
        </p:txBody>
      </p:sp>
      <p:sp>
        <p:nvSpPr>
          <p:cNvPr id="6" name="Footer Placeholder 5">
            <a:extLst>
              <a:ext uri="{FF2B5EF4-FFF2-40B4-BE49-F238E27FC236}">
                <a16:creationId xmlns:a16="http://schemas.microsoft.com/office/drawing/2014/main" id="{7F6257B5-3369-4B07-B90B-DB53F772C8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696C1D-512D-433A-994B-31C3876760BF}"/>
              </a:ext>
            </a:extLst>
          </p:cNvPr>
          <p:cNvSpPr>
            <a:spLocks noGrp="1"/>
          </p:cNvSpPr>
          <p:nvPr>
            <p:ph type="sldNum" sz="quarter" idx="12"/>
          </p:nvPr>
        </p:nvSpPr>
        <p:spPr/>
        <p:txBody>
          <a:bodyPr/>
          <a:lstStyle/>
          <a:p>
            <a:fld id="{DED683A3-91DF-4E47-B94C-1A1EF1C42900}" type="slidenum">
              <a:rPr lang="en-GB" smtClean="0"/>
              <a:t>‹#›</a:t>
            </a:fld>
            <a:endParaRPr lang="en-GB"/>
          </a:p>
        </p:txBody>
      </p:sp>
    </p:spTree>
    <p:extLst>
      <p:ext uri="{BB962C8B-B14F-4D97-AF65-F5344CB8AC3E}">
        <p14:creationId xmlns:p14="http://schemas.microsoft.com/office/powerpoint/2010/main" val="1470296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0BC6DC-743B-4FE6-9FA5-EA68A680DA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3B4B419-D1E4-4DC4-BF8A-E7784508A3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E1122D-8A15-43C8-B1F7-E68F7C100F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293D06-E08D-47CD-A51A-2EC28A7BE1D3}" type="datetimeFigureOut">
              <a:rPr lang="en-GB" smtClean="0"/>
              <a:t>01/02/2021</a:t>
            </a:fld>
            <a:endParaRPr lang="en-GB"/>
          </a:p>
        </p:txBody>
      </p:sp>
      <p:sp>
        <p:nvSpPr>
          <p:cNvPr id="5" name="Footer Placeholder 4">
            <a:extLst>
              <a:ext uri="{FF2B5EF4-FFF2-40B4-BE49-F238E27FC236}">
                <a16:creationId xmlns:a16="http://schemas.microsoft.com/office/drawing/2014/main" id="{1A40D032-A6E3-4B36-897B-BBC99FCE05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D38F082-D306-4918-9FED-48DA18BD1E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D683A3-91DF-4E47-B94C-1A1EF1C42900}" type="slidenum">
              <a:rPr lang="en-GB" smtClean="0"/>
              <a:t>‹#›</a:t>
            </a:fld>
            <a:endParaRPr lang="en-GB"/>
          </a:p>
        </p:txBody>
      </p:sp>
    </p:spTree>
    <p:extLst>
      <p:ext uri="{BB962C8B-B14F-4D97-AF65-F5344CB8AC3E}">
        <p14:creationId xmlns:p14="http://schemas.microsoft.com/office/powerpoint/2010/main" val="428996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reativecommons.org/licenses/by/2.0/uk/" TargetMode="Externa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hyperlink" Target="https://www.twinkl.co.uk/resources/ks2-around-the-world/ks2-around-the-world-europe/ks2-around-the-world-franc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hyperlink" Target="https://www.twinkl.co.uk/resources/ks2-around-the-world/ks2-around-the-world-europe/ks2-around-the-world-franc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twinkl.co.uk/resources/ks2-around-the-world/ks2-around-the-world-europe/ks2-around-the-world-france" TargetMode="External"/><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twinkl.co.uk/resources/ks2-around-the-world/ks2-around-the-world-europe/ks2-around-the-world-france"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twinkl.co.uk/resources/ks2-around-the-world/ks2-around-the-world-europe/ks2-around-the-world-france"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https://www.twinkl.co.uk/resources/ks2-around-the-world/ks2-around-the-world-europe/ks2-around-the-world-france"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hyperlink" Target="https://www.twinkl.co.uk/resources/ks2-around-the-world/ks2-around-the-world-europe/ks2-around-the-world-franc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hyperlink" Target="https://www.twinkl.co.uk/resources/ks2-around-the-world/ks2-around-the-world-europe/ks2-around-the-world-france" TargetMode="External"/><Relationship Id="rId4" Type="http://schemas.openxmlformats.org/officeDocument/2006/relationships/hyperlink" Target="https://creativecommons.org/licenses/by/2.0/uk/"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twinkl.co.uk/resources/ks2-around-the-world/ks2-around-the-world-europe/ks2-around-the-world-france"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twinkl.co.uk/resources/ks2-around-the-world/ks2-around-the-world-europe/ks2-around-the-world-france"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twinkl.co.uk/resources/ks2-around-the-world/ks2-around-the-world-europe/ks2-around-the-world-france"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twinkl.co.uk/resources/ks2-around-the-world/ks2-around-the-world-europe/ks2-around-the-world-france"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twinkl.co.uk/resources/ks2-around-the-world/ks2-around-the-world-europe/ks2-around-the-world-france"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5BA93-E0AD-40B2-A0BF-2CF4EF481761}"/>
              </a:ext>
            </a:extLst>
          </p:cNvPr>
          <p:cNvSpPr>
            <a:spLocks noGrp="1"/>
          </p:cNvSpPr>
          <p:nvPr>
            <p:ph type="ctrTitle"/>
          </p:nvPr>
        </p:nvSpPr>
        <p:spPr/>
        <p:txBody>
          <a:bodyPr>
            <a:normAutofit/>
          </a:bodyPr>
          <a:lstStyle/>
          <a:p>
            <a:pPr algn="l"/>
            <a:r>
              <a:rPr lang="en-GB" sz="1400" dirty="0"/>
              <a:t>Hi Year 4,</a:t>
            </a:r>
            <a:br>
              <a:rPr lang="en-GB" sz="1400" dirty="0"/>
            </a:br>
            <a:br>
              <a:rPr lang="en-GB" sz="1400" dirty="0"/>
            </a:br>
            <a:r>
              <a:rPr lang="en-GB" sz="1400" dirty="0"/>
              <a:t>Here is  </a:t>
            </a:r>
            <a:r>
              <a:rPr lang="en-GB" sz="1400" b="1" u="sng" dirty="0"/>
              <a:t>All About France  </a:t>
            </a:r>
            <a:r>
              <a:rPr lang="en-GB" sz="1400" dirty="0" err="1"/>
              <a:t>Powerpoint</a:t>
            </a:r>
            <a:r>
              <a:rPr lang="en-GB" sz="1400" dirty="0"/>
              <a:t> 2. Please continue filling in the worksheet from last week, you will now be able to finish it. Please keep it safe, we will put this into your French folders when we are back at school.</a:t>
            </a:r>
            <a:br>
              <a:rPr lang="en-GB" sz="1400" dirty="0"/>
            </a:br>
            <a:br>
              <a:rPr lang="en-GB" sz="1400" dirty="0"/>
            </a:br>
            <a:br>
              <a:rPr lang="en-GB" sz="1400" dirty="0"/>
            </a:br>
            <a:r>
              <a:rPr lang="en-GB" sz="1400" dirty="0"/>
              <a:t>Enjoy!</a:t>
            </a:r>
            <a:br>
              <a:rPr lang="en-GB" sz="1400" dirty="0"/>
            </a:br>
            <a:br>
              <a:rPr lang="en-GB" sz="1400" dirty="0"/>
            </a:br>
            <a:r>
              <a:rPr lang="en-GB" sz="1400" dirty="0"/>
              <a:t>Madame Betson.</a:t>
            </a:r>
          </a:p>
        </p:txBody>
      </p:sp>
      <p:sp>
        <p:nvSpPr>
          <p:cNvPr id="3" name="Subtitle 2">
            <a:extLst>
              <a:ext uri="{FF2B5EF4-FFF2-40B4-BE49-F238E27FC236}">
                <a16:creationId xmlns:a16="http://schemas.microsoft.com/office/drawing/2014/main" id="{7515428D-8CA5-4B8C-B92B-D69D06C70C9A}"/>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754065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1DE8BA57-3DA7-49E3-8EF0-B4C302D257E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89376" y="1235075"/>
            <a:ext cx="4403725"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20">
            <a:extLst>
              <a:ext uri="{FF2B5EF4-FFF2-40B4-BE49-F238E27FC236}">
                <a16:creationId xmlns:a16="http://schemas.microsoft.com/office/drawing/2014/main" id="{338AC5F7-E102-4251-8005-9849A2EFB90C}"/>
              </a:ext>
            </a:extLst>
          </p:cNvPr>
          <p:cNvSpPr>
            <a:spLocks noGrp="1"/>
          </p:cNvSpPr>
          <p:nvPr>
            <p:ph type="title"/>
          </p:nvPr>
        </p:nvSpPr>
        <p:spPr>
          <a:xfrm>
            <a:off x="1981201" y="415926"/>
            <a:ext cx="8220075" cy="993775"/>
          </a:xfrm>
        </p:spPr>
        <p:txBody>
          <a:bodyPr/>
          <a:lstStyle/>
          <a:p>
            <a:pPr algn="ctr" eaLnBrk="1" hangingPunct="1"/>
            <a:r>
              <a:rPr lang="en-GB" altLang="en-US" sz="3600"/>
              <a:t>Famous French People</a:t>
            </a:r>
          </a:p>
        </p:txBody>
      </p:sp>
      <p:sp>
        <p:nvSpPr>
          <p:cNvPr id="28676" name="TextBox 4">
            <a:extLst>
              <a:ext uri="{FF2B5EF4-FFF2-40B4-BE49-F238E27FC236}">
                <a16:creationId xmlns:a16="http://schemas.microsoft.com/office/drawing/2014/main" id="{6918FAEE-F7F3-45FE-AB5C-08E0C62AA14F}"/>
              </a:ext>
            </a:extLst>
          </p:cNvPr>
          <p:cNvSpPr txBox="1">
            <a:spLocks noChangeArrowheads="1"/>
          </p:cNvSpPr>
          <p:nvPr/>
        </p:nvSpPr>
        <p:spPr bwMode="auto">
          <a:xfrm>
            <a:off x="3117850" y="5678489"/>
            <a:ext cx="60912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rPr>
              <a:t>Zinedine Zidane – Footballer</a:t>
            </a:r>
          </a:p>
          <a:p>
            <a:pPr algn="ctr">
              <a:lnSpc>
                <a:spcPct val="100000"/>
              </a:lnSpc>
              <a:spcBef>
                <a:spcPct val="0"/>
              </a:spcBef>
              <a:buFontTx/>
              <a:buNone/>
            </a:pPr>
            <a:r>
              <a:rPr lang="en-US" altLang="en-US">
                <a:solidFill>
                  <a:schemeClr val="tx1"/>
                </a:solidFill>
              </a:rPr>
              <a:t>(1972 - present)</a:t>
            </a:r>
            <a:endParaRPr lang="en-GB" altLang="en-US">
              <a:solidFill>
                <a:schemeClr val="tx1"/>
              </a:solidFill>
            </a:endParaRPr>
          </a:p>
        </p:txBody>
      </p:sp>
      <p:sp>
        <p:nvSpPr>
          <p:cNvPr id="28677" name="TextBox 21">
            <a:extLst>
              <a:ext uri="{FF2B5EF4-FFF2-40B4-BE49-F238E27FC236}">
                <a16:creationId xmlns:a16="http://schemas.microsoft.com/office/drawing/2014/main" id="{7D85C4B4-D4D2-491A-8FFD-467472395153}"/>
              </a:ext>
            </a:extLst>
          </p:cNvPr>
          <p:cNvSpPr txBox="1">
            <a:spLocks noChangeArrowheads="1"/>
          </p:cNvSpPr>
          <p:nvPr/>
        </p:nvSpPr>
        <p:spPr bwMode="auto">
          <a:xfrm>
            <a:off x="3889376" y="5422901"/>
            <a:ext cx="4403725"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 typeface="Arial" panose="020B0604020202020204" pitchFamily="34" charset="0"/>
              <a:buNone/>
            </a:pPr>
            <a:r>
              <a:rPr lang="en-GB" altLang="en-US" sz="500">
                <a:solidFill>
                  <a:schemeClr val="bg1"/>
                </a:solidFill>
                <a:latin typeface="Tuffy-TTF" panose="020B0603060100000000" pitchFamily="34" charset="0"/>
                <a:ea typeface="Tuffy" panose="020B0603060100000000" pitchFamily="34" charset="0"/>
                <a:cs typeface="Arial" panose="020B0604020202020204" pitchFamily="34" charset="0"/>
              </a:rPr>
              <a:t>“</a:t>
            </a:r>
            <a:r>
              <a:rPr lang="en-GB" altLang="en-US" sz="500" b="1">
                <a:solidFill>
                  <a:schemeClr val="bg1"/>
                </a:solidFill>
                <a:latin typeface="Tuffy-TTF" panose="020B0603060100000000" pitchFamily="34" charset="0"/>
                <a:ea typeface="Tuffy" panose="020B0603060100000000" pitchFamily="34" charset="0"/>
                <a:cs typeface="Arial" panose="020B0604020202020204" pitchFamily="34" charset="0"/>
              </a:rPr>
              <a:t>Zinedine Zidane</a:t>
            </a:r>
            <a:r>
              <a:rPr lang="en-GB" altLang="en-US" sz="500">
                <a:solidFill>
                  <a:schemeClr val="bg1"/>
                </a:solidFill>
                <a:latin typeface="Tuffy-TTF" panose="020B0603060100000000" pitchFamily="34" charset="0"/>
                <a:ea typeface="Tuffy" panose="020B0603060100000000" pitchFamily="34" charset="0"/>
                <a:cs typeface="Arial" panose="020B0604020202020204" pitchFamily="34" charset="0"/>
              </a:rPr>
              <a:t>” by </a:t>
            </a:r>
            <a:r>
              <a:rPr lang="en-GB" altLang="en-US" sz="500" b="1">
                <a:solidFill>
                  <a:schemeClr val="bg1"/>
                </a:solidFill>
                <a:latin typeface="Tuffy-TTF" panose="020B0603060100000000" pitchFamily="34" charset="0"/>
                <a:ea typeface="Tuffy" panose="020B0603060100000000" pitchFamily="34" charset="0"/>
                <a:cs typeface="Arial" panose="020B0604020202020204" pitchFamily="34" charset="0"/>
              </a:rPr>
              <a:t>Hadi abyar</a:t>
            </a:r>
            <a:r>
              <a:rPr lang="en-GB" altLang="en-US" sz="500">
                <a:solidFill>
                  <a:schemeClr val="bg1"/>
                </a:solidFill>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a:solidFill>
                  <a:schemeClr val="bg1"/>
                </a:solidFill>
                <a:latin typeface="Tuffy-TTF" panose="020B0603060100000000" pitchFamily="34" charset="0"/>
                <a:ea typeface="Tuffy" panose="020B0603060100000000" pitchFamily="34" charset="0"/>
                <a:cs typeface="Arial" panose="020B0604020202020204" pitchFamily="34" charset="0"/>
                <a:hlinkClick r:id="rId3"/>
              </a:rPr>
              <a:t>CC BY 2.0</a:t>
            </a:r>
            <a:endParaRPr lang="en-GB" altLang="en-US" sz="500" b="1">
              <a:solidFill>
                <a:schemeClr val="bg1"/>
              </a:solidFill>
              <a:latin typeface="Tuffy-TTF" panose="020B0603060100000000" pitchFamily="34" charset="0"/>
              <a:ea typeface="Tuffy" panose="020B0603060100000000" pitchFamily="34" charset="0"/>
              <a:cs typeface="Arial" panose="020B0604020202020204" pitchFamily="34" charset="0"/>
            </a:endParaRPr>
          </a:p>
        </p:txBody>
      </p:sp>
      <p:sp>
        <p:nvSpPr>
          <p:cNvPr id="8" name="Rectangle 7">
            <a:hlinkClick r:id="rId4"/>
            <a:extLst>
              <a:ext uri="{FF2B5EF4-FFF2-40B4-BE49-F238E27FC236}">
                <a16:creationId xmlns:a16="http://schemas.microsoft.com/office/drawing/2014/main" id="{FDD6316E-A24D-44C7-94B0-F30040DD88F4}"/>
              </a:ext>
            </a:extLst>
          </p:cNvPr>
          <p:cNvSpPr/>
          <p:nvPr/>
        </p:nvSpPr>
        <p:spPr>
          <a:xfrm>
            <a:off x="9828214"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0">
            <a:extLst>
              <a:ext uri="{FF2B5EF4-FFF2-40B4-BE49-F238E27FC236}">
                <a16:creationId xmlns:a16="http://schemas.microsoft.com/office/drawing/2014/main" id="{5C9FFB95-84E3-4D70-8677-2350D143D4CB}"/>
              </a:ext>
            </a:extLst>
          </p:cNvPr>
          <p:cNvSpPr>
            <a:spLocks noGrp="1"/>
          </p:cNvSpPr>
          <p:nvPr>
            <p:ph type="title"/>
          </p:nvPr>
        </p:nvSpPr>
        <p:spPr>
          <a:xfrm>
            <a:off x="1981201" y="415926"/>
            <a:ext cx="8220075" cy="993775"/>
          </a:xfrm>
        </p:spPr>
        <p:txBody>
          <a:bodyPr/>
          <a:lstStyle/>
          <a:p>
            <a:pPr algn="ctr" eaLnBrk="1" hangingPunct="1"/>
            <a:r>
              <a:rPr lang="en-GB" altLang="en-US" sz="3600"/>
              <a:t>Famous French People</a:t>
            </a:r>
          </a:p>
        </p:txBody>
      </p:sp>
      <p:sp>
        <p:nvSpPr>
          <p:cNvPr id="29699" name="TextBox 4">
            <a:extLst>
              <a:ext uri="{FF2B5EF4-FFF2-40B4-BE49-F238E27FC236}">
                <a16:creationId xmlns:a16="http://schemas.microsoft.com/office/drawing/2014/main" id="{3EFBC580-0F03-498E-B841-145D3E463B43}"/>
              </a:ext>
            </a:extLst>
          </p:cNvPr>
          <p:cNvSpPr txBox="1">
            <a:spLocks noChangeArrowheads="1"/>
          </p:cNvSpPr>
          <p:nvPr/>
        </p:nvSpPr>
        <p:spPr bwMode="auto">
          <a:xfrm>
            <a:off x="3117850" y="5678489"/>
            <a:ext cx="60912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rPr>
              <a:t>Claude Monet – Painter</a:t>
            </a:r>
          </a:p>
          <a:p>
            <a:pPr algn="ctr">
              <a:lnSpc>
                <a:spcPct val="100000"/>
              </a:lnSpc>
              <a:spcBef>
                <a:spcPct val="0"/>
              </a:spcBef>
              <a:buFontTx/>
              <a:buNone/>
            </a:pPr>
            <a:r>
              <a:rPr lang="en-US" altLang="en-US">
                <a:solidFill>
                  <a:schemeClr val="tx1"/>
                </a:solidFill>
              </a:rPr>
              <a:t>(1840 – 1926)</a:t>
            </a:r>
            <a:endParaRPr lang="en-GB" altLang="en-US">
              <a:solidFill>
                <a:schemeClr val="tx1"/>
              </a:solidFill>
            </a:endParaRPr>
          </a:p>
        </p:txBody>
      </p:sp>
      <p:pic>
        <p:nvPicPr>
          <p:cNvPr id="29700" name="Picture 2">
            <a:extLst>
              <a:ext uri="{FF2B5EF4-FFF2-40B4-BE49-F238E27FC236}">
                <a16:creationId xmlns:a16="http://schemas.microsoft.com/office/drawing/2014/main" id="{F020EB4D-6BA7-4F69-A5EC-19F71020810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92376" y="1701801"/>
            <a:ext cx="2589213"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4">
            <a:extLst>
              <a:ext uri="{FF2B5EF4-FFF2-40B4-BE49-F238E27FC236}">
                <a16:creationId xmlns:a16="http://schemas.microsoft.com/office/drawing/2014/main" id="{C812C3FC-6D0E-4CD0-96D2-4BED08F9647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95901" y="1701800"/>
            <a:ext cx="4530725"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hlinkClick r:id="rId4"/>
            <a:extLst>
              <a:ext uri="{FF2B5EF4-FFF2-40B4-BE49-F238E27FC236}">
                <a16:creationId xmlns:a16="http://schemas.microsoft.com/office/drawing/2014/main" id="{707C3445-149D-4A5E-9318-2562A3504D49}"/>
              </a:ext>
            </a:extLst>
          </p:cNvPr>
          <p:cNvSpPr/>
          <p:nvPr/>
        </p:nvSpPr>
        <p:spPr>
          <a:xfrm>
            <a:off x="9828214"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a:extLst>
              <a:ext uri="{FF2B5EF4-FFF2-40B4-BE49-F238E27FC236}">
                <a16:creationId xmlns:a16="http://schemas.microsoft.com/office/drawing/2014/main" id="{3E29A545-A910-40CB-8E4C-99297CD9DA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4559300" y="1412850"/>
            <a:ext cx="3073400" cy="40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itle 20">
            <a:extLst>
              <a:ext uri="{FF2B5EF4-FFF2-40B4-BE49-F238E27FC236}">
                <a16:creationId xmlns:a16="http://schemas.microsoft.com/office/drawing/2014/main" id="{8C15B368-5EE9-4BA6-8944-A8474664A37F}"/>
              </a:ext>
            </a:extLst>
          </p:cNvPr>
          <p:cNvSpPr>
            <a:spLocks noGrp="1"/>
          </p:cNvSpPr>
          <p:nvPr>
            <p:ph type="title"/>
          </p:nvPr>
        </p:nvSpPr>
        <p:spPr>
          <a:xfrm>
            <a:off x="1981201" y="415926"/>
            <a:ext cx="8220075" cy="993775"/>
          </a:xfrm>
        </p:spPr>
        <p:txBody>
          <a:bodyPr/>
          <a:lstStyle/>
          <a:p>
            <a:pPr algn="ctr" eaLnBrk="1" hangingPunct="1"/>
            <a:r>
              <a:rPr lang="en-GB" altLang="en-US" sz="3600"/>
              <a:t>Famous French People</a:t>
            </a:r>
          </a:p>
        </p:txBody>
      </p:sp>
      <p:sp>
        <p:nvSpPr>
          <p:cNvPr id="30724" name="TextBox 4">
            <a:extLst>
              <a:ext uri="{FF2B5EF4-FFF2-40B4-BE49-F238E27FC236}">
                <a16:creationId xmlns:a16="http://schemas.microsoft.com/office/drawing/2014/main" id="{44F688D4-121C-44E7-BFE1-259CAB1FE155}"/>
              </a:ext>
            </a:extLst>
          </p:cNvPr>
          <p:cNvSpPr txBox="1">
            <a:spLocks noChangeArrowheads="1"/>
          </p:cNvSpPr>
          <p:nvPr/>
        </p:nvSpPr>
        <p:spPr bwMode="auto">
          <a:xfrm>
            <a:off x="3117850" y="5678489"/>
            <a:ext cx="60912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dirty="0">
                <a:solidFill>
                  <a:schemeClr val="tx1"/>
                </a:solidFill>
              </a:rPr>
              <a:t>Coco Chanel – Fashion Designer</a:t>
            </a:r>
          </a:p>
          <a:p>
            <a:pPr algn="ctr">
              <a:lnSpc>
                <a:spcPct val="100000"/>
              </a:lnSpc>
              <a:spcBef>
                <a:spcPct val="0"/>
              </a:spcBef>
              <a:buFontTx/>
              <a:buNone/>
            </a:pPr>
            <a:r>
              <a:rPr lang="en-US" altLang="en-US" dirty="0">
                <a:solidFill>
                  <a:schemeClr val="tx1"/>
                </a:solidFill>
              </a:rPr>
              <a:t>(1883 - 1971)</a:t>
            </a:r>
            <a:endParaRPr lang="en-GB" altLang="en-US" dirty="0">
              <a:solidFill>
                <a:schemeClr val="tx1"/>
              </a:solidFill>
            </a:endParaRPr>
          </a:p>
        </p:txBody>
      </p:sp>
      <p:sp>
        <p:nvSpPr>
          <p:cNvPr id="7" name="Rectangle 6">
            <a:hlinkClick r:id="rId3"/>
            <a:extLst>
              <a:ext uri="{FF2B5EF4-FFF2-40B4-BE49-F238E27FC236}">
                <a16:creationId xmlns:a16="http://schemas.microsoft.com/office/drawing/2014/main" id="{8B5646E5-53A8-431E-B64C-5FEA4396E29E}"/>
              </a:ext>
            </a:extLst>
          </p:cNvPr>
          <p:cNvSpPr/>
          <p:nvPr/>
        </p:nvSpPr>
        <p:spPr>
          <a:xfrm>
            <a:off x="9828214"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0">
            <a:extLst>
              <a:ext uri="{FF2B5EF4-FFF2-40B4-BE49-F238E27FC236}">
                <a16:creationId xmlns:a16="http://schemas.microsoft.com/office/drawing/2014/main" id="{C8EAA816-F978-44F3-A4F8-A79502D15DE7}"/>
              </a:ext>
            </a:extLst>
          </p:cNvPr>
          <p:cNvSpPr>
            <a:spLocks noGrp="1"/>
          </p:cNvSpPr>
          <p:nvPr>
            <p:ph type="title"/>
          </p:nvPr>
        </p:nvSpPr>
        <p:spPr>
          <a:xfrm>
            <a:off x="1981201" y="415926"/>
            <a:ext cx="8220075" cy="993775"/>
          </a:xfrm>
        </p:spPr>
        <p:txBody>
          <a:bodyPr/>
          <a:lstStyle/>
          <a:p>
            <a:pPr eaLnBrk="1" hangingPunct="1"/>
            <a:r>
              <a:rPr lang="en-GB" altLang="en-US" sz="3600"/>
              <a:t>The Tour De France</a:t>
            </a:r>
          </a:p>
        </p:txBody>
      </p:sp>
      <p:sp>
        <p:nvSpPr>
          <p:cNvPr id="31747" name="TextBox 3">
            <a:extLst>
              <a:ext uri="{FF2B5EF4-FFF2-40B4-BE49-F238E27FC236}">
                <a16:creationId xmlns:a16="http://schemas.microsoft.com/office/drawing/2014/main" id="{D98EB304-3103-4E3F-8AFA-A3E8A0181C18}"/>
              </a:ext>
            </a:extLst>
          </p:cNvPr>
          <p:cNvSpPr txBox="1">
            <a:spLocks noChangeArrowheads="1"/>
          </p:cNvSpPr>
          <p:nvPr/>
        </p:nvSpPr>
        <p:spPr bwMode="auto">
          <a:xfrm>
            <a:off x="5751513" y="1409701"/>
            <a:ext cx="41465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Every year, a cycling race is held throughout France called the Tour de France. </a:t>
            </a:r>
          </a:p>
          <a:p>
            <a:pPr>
              <a:lnSpc>
                <a:spcPct val="100000"/>
              </a:lnSpc>
              <a:spcBef>
                <a:spcPct val="0"/>
              </a:spcBef>
              <a:buFontTx/>
              <a:buNone/>
            </a:pPr>
            <a:endParaRPr lang="en-GB" altLang="en-US">
              <a:solidFill>
                <a:schemeClr val="tx1"/>
              </a:solidFill>
            </a:endParaRPr>
          </a:p>
          <a:p>
            <a:pPr>
              <a:lnSpc>
                <a:spcPct val="100000"/>
              </a:lnSpc>
              <a:spcBef>
                <a:spcPct val="0"/>
              </a:spcBef>
              <a:buFontTx/>
              <a:buNone/>
            </a:pPr>
            <a:r>
              <a:rPr lang="en-GB" altLang="en-US">
                <a:solidFill>
                  <a:schemeClr val="tx1"/>
                </a:solidFill>
              </a:rPr>
              <a:t>The route changes every year but usually ranges between 2,500 km and 3,500 km. It is considered to be one of the most challenging cycling races in the world.</a:t>
            </a:r>
          </a:p>
          <a:p>
            <a:pPr>
              <a:lnSpc>
                <a:spcPct val="100000"/>
              </a:lnSpc>
              <a:spcBef>
                <a:spcPct val="0"/>
              </a:spcBef>
              <a:buFontTx/>
              <a:buNone/>
            </a:pPr>
            <a:endParaRPr lang="en-GB" altLang="en-US">
              <a:solidFill>
                <a:schemeClr val="tx1"/>
              </a:solidFill>
            </a:endParaRPr>
          </a:p>
          <a:p>
            <a:pPr>
              <a:lnSpc>
                <a:spcPct val="100000"/>
              </a:lnSpc>
              <a:spcBef>
                <a:spcPct val="0"/>
              </a:spcBef>
              <a:buFontTx/>
              <a:buNone/>
            </a:pPr>
            <a:r>
              <a:rPr lang="en-GB" altLang="en-US">
                <a:solidFill>
                  <a:schemeClr val="tx1"/>
                </a:solidFill>
              </a:rPr>
              <a:t>Cyclists compete in teams and different coloured jerseys are awarded for various achievements. The most famous is the yellow jersey (maillot jeune), which is awarded to the overall leader of the race. </a:t>
            </a:r>
          </a:p>
        </p:txBody>
      </p:sp>
      <p:pic>
        <p:nvPicPr>
          <p:cNvPr id="31748" name="Picture 2" descr="Cyclist, Sport, Cycling, Bike, Tour De France, Road">
            <a:extLst>
              <a:ext uri="{FF2B5EF4-FFF2-40B4-BE49-F238E27FC236}">
                <a16:creationId xmlns:a16="http://schemas.microsoft.com/office/drawing/2014/main" id="{445CF519-A640-436D-B928-2ECCA04626D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320925" y="1990725"/>
            <a:ext cx="3227388"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hlinkClick r:id="rId3"/>
            <a:extLst>
              <a:ext uri="{FF2B5EF4-FFF2-40B4-BE49-F238E27FC236}">
                <a16:creationId xmlns:a16="http://schemas.microsoft.com/office/drawing/2014/main" id="{44DA77B0-F29E-4846-8DCD-7F7884D05818}"/>
              </a:ext>
            </a:extLst>
          </p:cNvPr>
          <p:cNvSpPr/>
          <p:nvPr/>
        </p:nvSpPr>
        <p:spPr>
          <a:xfrm>
            <a:off x="9828214"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BFFF768B-35F0-40FC-929A-3CFDDF537BD4}"/>
              </a:ext>
            </a:extLst>
          </p:cNvPr>
          <p:cNvSpPr/>
          <p:nvPr/>
        </p:nvSpPr>
        <p:spPr>
          <a:xfrm>
            <a:off x="5554664" y="3103564"/>
            <a:ext cx="1017587" cy="650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EE3B74AA-DA2E-4F7D-AC58-E13333D86D54}"/>
              </a:ext>
            </a:extLst>
          </p:cNvPr>
          <p:cNvSpPr/>
          <p:nvPr/>
        </p:nvSpPr>
        <p:spPr>
          <a:xfrm>
            <a:off x="5502275" y="5505451"/>
            <a:ext cx="1187450" cy="690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 name="TextBox 2">
            <a:extLst>
              <a:ext uri="{FF2B5EF4-FFF2-40B4-BE49-F238E27FC236}">
                <a16:creationId xmlns:a16="http://schemas.microsoft.com/office/drawing/2014/main" id="{7A35DCE3-CB34-43EE-921F-A9782DB4C32F}"/>
              </a:ext>
            </a:extLst>
          </p:cNvPr>
          <p:cNvSpPr txBox="1"/>
          <p:nvPr/>
        </p:nvSpPr>
        <p:spPr>
          <a:xfrm>
            <a:off x="168676" y="248575"/>
            <a:ext cx="4190260" cy="369332"/>
          </a:xfrm>
          <a:prstGeom prst="rect">
            <a:avLst/>
          </a:prstGeom>
          <a:noFill/>
        </p:spPr>
        <p:txBody>
          <a:bodyPr wrap="square" rtlCol="0">
            <a:spAutoFit/>
          </a:bodyPr>
          <a:lstStyle/>
          <a:p>
            <a:r>
              <a:rPr lang="en-GB" dirty="0"/>
              <a:t>PowerPoint 2 – All About France.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0">
            <a:extLst>
              <a:ext uri="{FF2B5EF4-FFF2-40B4-BE49-F238E27FC236}">
                <a16:creationId xmlns:a16="http://schemas.microsoft.com/office/drawing/2014/main" id="{F7232C01-D364-4BB7-BD10-745AE438CD06}"/>
              </a:ext>
            </a:extLst>
          </p:cNvPr>
          <p:cNvSpPr>
            <a:spLocks noGrp="1"/>
          </p:cNvSpPr>
          <p:nvPr>
            <p:ph type="title"/>
          </p:nvPr>
        </p:nvSpPr>
        <p:spPr>
          <a:xfrm>
            <a:off x="1981201" y="493714"/>
            <a:ext cx="8220075" cy="993775"/>
          </a:xfrm>
        </p:spPr>
        <p:txBody>
          <a:bodyPr/>
          <a:lstStyle/>
          <a:p>
            <a:pPr eaLnBrk="1" hangingPunct="1"/>
            <a:r>
              <a:rPr lang="en-GB" altLang="en-US" sz="3600"/>
              <a:t>Food</a:t>
            </a:r>
          </a:p>
        </p:txBody>
      </p:sp>
      <p:sp>
        <p:nvSpPr>
          <p:cNvPr id="21507" name="Content Placeholder 21">
            <a:extLst>
              <a:ext uri="{FF2B5EF4-FFF2-40B4-BE49-F238E27FC236}">
                <a16:creationId xmlns:a16="http://schemas.microsoft.com/office/drawing/2014/main" id="{F5DC9027-9644-449F-87AC-1318324F910A}"/>
              </a:ext>
            </a:extLst>
          </p:cNvPr>
          <p:cNvSpPr>
            <a:spLocks noGrp="1"/>
          </p:cNvSpPr>
          <p:nvPr>
            <p:ph idx="1"/>
          </p:nvPr>
        </p:nvSpPr>
        <p:spPr>
          <a:xfrm>
            <a:off x="2279650" y="1528763"/>
            <a:ext cx="7632700" cy="1320800"/>
          </a:xfrm>
        </p:spPr>
        <p:txBody>
          <a:bodyPr vert="horz" lIns="108000" tIns="108000" rIns="108000" bIns="108000" rtlCol="0">
            <a:normAutofit fontScale="70000" lnSpcReduction="20000"/>
          </a:bodyPr>
          <a:lstStyle/>
          <a:p>
            <a:pPr eaLnBrk="1" hangingPunct="1"/>
            <a:r>
              <a:rPr lang="en-GB" altLang="en-US">
                <a:latin typeface="Twinkl" pitchFamily="2" charset="0"/>
              </a:rPr>
              <a:t>France is famous for its elegant pastries, cheeses and wines.</a:t>
            </a:r>
          </a:p>
          <a:p>
            <a:pPr eaLnBrk="1" hangingPunct="1"/>
            <a:endParaRPr lang="en-GB" altLang="en-US">
              <a:latin typeface="Twinkl" pitchFamily="2" charset="0"/>
            </a:endParaRPr>
          </a:p>
          <a:p>
            <a:pPr eaLnBrk="1" hangingPunct="1"/>
            <a:r>
              <a:rPr lang="en-GB" altLang="en-US">
                <a:latin typeface="Twinkl" pitchFamily="2" charset="0"/>
              </a:rPr>
              <a:t>A typical French meal can consist of:</a:t>
            </a:r>
          </a:p>
        </p:txBody>
      </p:sp>
      <p:sp>
        <p:nvSpPr>
          <p:cNvPr id="6" name="TextBox 5">
            <a:extLst>
              <a:ext uri="{FF2B5EF4-FFF2-40B4-BE49-F238E27FC236}">
                <a16:creationId xmlns:a16="http://schemas.microsoft.com/office/drawing/2014/main" id="{8E12E6C1-F43D-4EB9-B9D5-3AC22738D207}"/>
              </a:ext>
            </a:extLst>
          </p:cNvPr>
          <p:cNvSpPr txBox="1">
            <a:spLocks noChangeArrowheads="1"/>
          </p:cNvSpPr>
          <p:nvPr/>
        </p:nvSpPr>
        <p:spPr bwMode="auto">
          <a:xfrm>
            <a:off x="2220914" y="4954588"/>
            <a:ext cx="177958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algn="ctr" eaLnBrk="1" hangingPunct="1">
              <a:defRPr/>
            </a:pPr>
            <a:r>
              <a:rPr lang="en-GB" altLang="en-US" dirty="0">
                <a:solidFill>
                  <a:srgbClr val="1C1C1C"/>
                </a:solidFill>
                <a:latin typeface="+mn-lt"/>
                <a:ea typeface="Sassoon Infant Rg" panose="02000503030000020003" pitchFamily="50" charset="0"/>
              </a:rPr>
              <a:t>hors </a:t>
            </a:r>
            <a:r>
              <a:rPr lang="en-GB" altLang="en-US" dirty="0" err="1">
                <a:solidFill>
                  <a:srgbClr val="1C1C1C"/>
                </a:solidFill>
                <a:latin typeface="+mn-lt"/>
                <a:ea typeface="Sassoon Infant Rg" panose="02000503030000020003" pitchFamily="50" charset="0"/>
              </a:rPr>
              <a:t>d’œuvre</a:t>
            </a:r>
            <a:endParaRPr lang="en-GB" altLang="en-US" dirty="0">
              <a:solidFill>
                <a:srgbClr val="1C1C1C"/>
              </a:solidFill>
              <a:latin typeface="+mn-lt"/>
              <a:ea typeface="Sassoon Infant Rg" panose="02000503030000020003" pitchFamily="50" charset="0"/>
            </a:endParaRPr>
          </a:p>
          <a:p>
            <a:pPr algn="ctr" eaLnBrk="1" hangingPunct="1">
              <a:defRPr/>
            </a:pPr>
            <a:r>
              <a:rPr lang="en-GB" altLang="en-US" sz="1600" dirty="0">
                <a:solidFill>
                  <a:srgbClr val="1C1C1C"/>
                </a:solidFill>
                <a:latin typeface="+mn-lt"/>
                <a:ea typeface="Sassoon Infant Rg" panose="02000503030000020003" pitchFamily="50" charset="0"/>
              </a:rPr>
              <a:t>starter</a:t>
            </a:r>
          </a:p>
        </p:txBody>
      </p:sp>
      <p:pic>
        <p:nvPicPr>
          <p:cNvPr id="21509" name="Picture 1">
            <a:extLst>
              <a:ext uri="{FF2B5EF4-FFF2-40B4-BE49-F238E27FC236}">
                <a16:creationId xmlns:a16="http://schemas.microsoft.com/office/drawing/2014/main" id="{5851DA61-5502-4194-980C-6B582568B27C}"/>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05038" y="3446464"/>
            <a:ext cx="1795462"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a:extLst>
              <a:ext uri="{FF2B5EF4-FFF2-40B4-BE49-F238E27FC236}">
                <a16:creationId xmlns:a16="http://schemas.microsoft.com/office/drawing/2014/main" id="{1F02B197-157F-45FF-A950-F1BB2E2BD92A}"/>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71951" y="3446464"/>
            <a:ext cx="1795463"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a:extLst>
              <a:ext uri="{FF2B5EF4-FFF2-40B4-BE49-F238E27FC236}">
                <a16:creationId xmlns:a16="http://schemas.microsoft.com/office/drawing/2014/main" id="{C26788D2-32D3-4335-B0EB-7613812DE234}"/>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38863" y="3443289"/>
            <a:ext cx="1795462"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a:extLst>
              <a:ext uri="{FF2B5EF4-FFF2-40B4-BE49-F238E27FC236}">
                <a16:creationId xmlns:a16="http://schemas.microsoft.com/office/drawing/2014/main" id="{C99A3626-57BB-4707-A66C-77D1B0F5B5C4}"/>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105775" y="3443289"/>
            <a:ext cx="1797050"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CC4ABDC9-2AB6-4446-ABCB-672FD44B376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98726" y="3568701"/>
            <a:ext cx="167322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5B43D07A-975C-49B7-BDC1-AB77CD65EFFA}"/>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54501" y="3305176"/>
            <a:ext cx="1609725"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a:extLst>
              <a:ext uri="{FF2B5EF4-FFF2-40B4-BE49-F238E27FC236}">
                <a16:creationId xmlns:a16="http://schemas.microsoft.com/office/drawing/2014/main" id="{62DF6AF6-0C6C-4AB4-8492-E6848B22DF1D}"/>
              </a:ext>
            </a:extLst>
          </p:cNvPr>
          <p:cNvGrpSpPr>
            <a:grpSpLocks/>
          </p:cNvGrpSpPr>
          <p:nvPr/>
        </p:nvGrpSpPr>
        <p:grpSpPr bwMode="auto">
          <a:xfrm>
            <a:off x="8267701" y="3286125"/>
            <a:ext cx="1495425" cy="1258888"/>
            <a:chOff x="6802557" y="3622205"/>
            <a:chExt cx="1495136" cy="1258570"/>
          </a:xfrm>
        </p:grpSpPr>
        <p:pic>
          <p:nvPicPr>
            <p:cNvPr id="21523" name="Picture 10">
              <a:extLst>
                <a:ext uri="{FF2B5EF4-FFF2-40B4-BE49-F238E27FC236}">
                  <a16:creationId xmlns:a16="http://schemas.microsoft.com/office/drawing/2014/main" id="{C9B3A90A-4C21-4B57-9A8E-30830CDA1832}"/>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02557" y="3622205"/>
              <a:ext cx="1011139" cy="95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4" name="Picture 13">
              <a:extLst>
                <a:ext uri="{FF2B5EF4-FFF2-40B4-BE49-F238E27FC236}">
                  <a16:creationId xmlns:a16="http://schemas.microsoft.com/office/drawing/2014/main" id="{C1A0513C-9A2B-46D0-BCA0-6BCC415086DB}"/>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344756" y="4308295"/>
              <a:ext cx="952937" cy="57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15">
            <a:extLst>
              <a:ext uri="{FF2B5EF4-FFF2-40B4-BE49-F238E27FC236}">
                <a16:creationId xmlns:a16="http://schemas.microsoft.com/office/drawing/2014/main" id="{1E18E301-3DCF-4173-9184-EE1880200453}"/>
              </a:ext>
            </a:extLst>
          </p:cNvPr>
          <p:cNvGrpSpPr>
            <a:grpSpLocks/>
          </p:cNvGrpSpPr>
          <p:nvPr/>
        </p:nvGrpSpPr>
        <p:grpSpPr bwMode="auto">
          <a:xfrm>
            <a:off x="6342063" y="3443289"/>
            <a:ext cx="1441450" cy="1101725"/>
            <a:chOff x="4876869" y="3779504"/>
            <a:chExt cx="1441315" cy="1101271"/>
          </a:xfrm>
        </p:grpSpPr>
        <p:pic>
          <p:nvPicPr>
            <p:cNvPr id="21521" name="Picture 14">
              <a:extLst>
                <a:ext uri="{FF2B5EF4-FFF2-40B4-BE49-F238E27FC236}">
                  <a16:creationId xmlns:a16="http://schemas.microsoft.com/office/drawing/2014/main" id="{A637C12F-DA49-4480-9C3F-0989AB5B7A19}"/>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063978" y="3779504"/>
              <a:ext cx="1254206" cy="101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2" name="Picture 17">
              <a:extLst>
                <a:ext uri="{FF2B5EF4-FFF2-40B4-BE49-F238E27FC236}">
                  <a16:creationId xmlns:a16="http://schemas.microsoft.com/office/drawing/2014/main" id="{D479DFFD-77B1-48A7-B694-91E24362CA53}"/>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876869" y="4099320"/>
              <a:ext cx="1065260" cy="78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xtBox 18">
            <a:extLst>
              <a:ext uri="{FF2B5EF4-FFF2-40B4-BE49-F238E27FC236}">
                <a16:creationId xmlns:a16="http://schemas.microsoft.com/office/drawing/2014/main" id="{047A1E34-8633-47D7-A80D-8F1A435EFE1B}"/>
              </a:ext>
            </a:extLst>
          </p:cNvPr>
          <p:cNvSpPr txBox="1">
            <a:spLocks noChangeArrowheads="1"/>
          </p:cNvSpPr>
          <p:nvPr/>
        </p:nvSpPr>
        <p:spPr bwMode="auto">
          <a:xfrm>
            <a:off x="4171951" y="4954588"/>
            <a:ext cx="179546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algn="ctr" eaLnBrk="1" hangingPunct="1">
              <a:defRPr/>
            </a:pPr>
            <a:r>
              <a:rPr lang="en-GB" altLang="en-US" dirty="0">
                <a:solidFill>
                  <a:srgbClr val="1C1C1C"/>
                </a:solidFill>
                <a:latin typeface="+mn-lt"/>
                <a:ea typeface="Sassoon Infant Rg" panose="02000503030000020003" pitchFamily="50" charset="0"/>
              </a:rPr>
              <a:t>entrée</a:t>
            </a:r>
          </a:p>
          <a:p>
            <a:pPr algn="ctr" eaLnBrk="1" hangingPunct="1">
              <a:defRPr/>
            </a:pPr>
            <a:r>
              <a:rPr lang="en-GB" altLang="en-US" sz="1600" dirty="0">
                <a:solidFill>
                  <a:srgbClr val="1C1C1C"/>
                </a:solidFill>
                <a:latin typeface="+mn-lt"/>
                <a:ea typeface="Sassoon Infant Rg" panose="02000503030000020003" pitchFamily="50" charset="0"/>
              </a:rPr>
              <a:t>introductory course, e.g. soup</a:t>
            </a:r>
          </a:p>
        </p:txBody>
      </p:sp>
      <p:sp>
        <p:nvSpPr>
          <p:cNvPr id="20" name="TextBox 19">
            <a:extLst>
              <a:ext uri="{FF2B5EF4-FFF2-40B4-BE49-F238E27FC236}">
                <a16:creationId xmlns:a16="http://schemas.microsoft.com/office/drawing/2014/main" id="{D47278A4-ECC9-430E-AC24-411653DFD1FD}"/>
              </a:ext>
            </a:extLst>
          </p:cNvPr>
          <p:cNvSpPr txBox="1">
            <a:spLocks noChangeArrowheads="1"/>
          </p:cNvSpPr>
          <p:nvPr/>
        </p:nvSpPr>
        <p:spPr bwMode="auto">
          <a:xfrm>
            <a:off x="6138863" y="4954588"/>
            <a:ext cx="179546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algn="ctr" eaLnBrk="1" hangingPunct="1">
              <a:defRPr/>
            </a:pPr>
            <a:r>
              <a:rPr lang="en-GB" altLang="en-US" dirty="0">
                <a:solidFill>
                  <a:srgbClr val="1C1C1C"/>
                </a:solidFill>
                <a:latin typeface="+mn-lt"/>
                <a:ea typeface="Sassoon Infant Rg" panose="02000503030000020003" pitchFamily="50" charset="0"/>
              </a:rPr>
              <a:t>plat principal</a:t>
            </a:r>
          </a:p>
          <a:p>
            <a:pPr algn="ctr" eaLnBrk="1" hangingPunct="1">
              <a:defRPr/>
            </a:pPr>
            <a:r>
              <a:rPr lang="en-GB" altLang="en-US" sz="1600" dirty="0">
                <a:solidFill>
                  <a:srgbClr val="1C1C1C"/>
                </a:solidFill>
                <a:latin typeface="+mn-lt"/>
                <a:ea typeface="Sassoon Infant Rg" panose="02000503030000020003" pitchFamily="50" charset="0"/>
              </a:rPr>
              <a:t>main course</a:t>
            </a:r>
          </a:p>
        </p:txBody>
      </p:sp>
      <p:sp>
        <p:nvSpPr>
          <p:cNvPr id="21" name="TextBox 20">
            <a:extLst>
              <a:ext uri="{FF2B5EF4-FFF2-40B4-BE49-F238E27FC236}">
                <a16:creationId xmlns:a16="http://schemas.microsoft.com/office/drawing/2014/main" id="{1D0220A5-6229-4CA7-81AB-D10BE0F8DC8F}"/>
              </a:ext>
            </a:extLst>
          </p:cNvPr>
          <p:cNvSpPr txBox="1">
            <a:spLocks noChangeArrowheads="1"/>
          </p:cNvSpPr>
          <p:nvPr/>
        </p:nvSpPr>
        <p:spPr bwMode="auto">
          <a:xfrm>
            <a:off x="7934325" y="4954588"/>
            <a:ext cx="21399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algn="ctr" eaLnBrk="1" hangingPunct="1">
              <a:defRPr/>
            </a:pPr>
            <a:r>
              <a:rPr lang="en-GB" altLang="en-US" dirty="0">
                <a:solidFill>
                  <a:srgbClr val="1C1C1C"/>
                </a:solidFill>
                <a:latin typeface="+mn-lt"/>
                <a:ea typeface="Sassoon Infant Rg" panose="02000503030000020003" pitchFamily="50" charset="0"/>
              </a:rPr>
              <a:t>fromage / dessert</a:t>
            </a:r>
          </a:p>
          <a:p>
            <a:pPr algn="ctr" eaLnBrk="1" hangingPunct="1">
              <a:defRPr/>
            </a:pPr>
            <a:r>
              <a:rPr lang="en-GB" altLang="en-US" sz="1600" dirty="0">
                <a:solidFill>
                  <a:srgbClr val="1C1C1C"/>
                </a:solidFill>
                <a:latin typeface="+mn-lt"/>
                <a:ea typeface="Sassoon Infant Rg" panose="02000503030000020003" pitchFamily="50" charset="0"/>
              </a:rPr>
              <a:t>cheese or dessert</a:t>
            </a:r>
          </a:p>
        </p:txBody>
      </p:sp>
      <p:sp>
        <p:nvSpPr>
          <p:cNvPr id="22" name="Rectangle 21">
            <a:hlinkClick r:id="rId9"/>
            <a:extLst>
              <a:ext uri="{FF2B5EF4-FFF2-40B4-BE49-F238E27FC236}">
                <a16:creationId xmlns:a16="http://schemas.microsoft.com/office/drawing/2014/main" id="{531CC524-5B74-45B5-8B15-11AA5A145F9E}"/>
              </a:ext>
            </a:extLst>
          </p:cNvPr>
          <p:cNvSpPr/>
          <p:nvPr/>
        </p:nvSpPr>
        <p:spPr>
          <a:xfrm>
            <a:off x="9828214"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down)">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0">
            <a:extLst>
              <a:ext uri="{FF2B5EF4-FFF2-40B4-BE49-F238E27FC236}">
                <a16:creationId xmlns:a16="http://schemas.microsoft.com/office/drawing/2014/main" id="{29A69030-A2CB-473F-864D-2E09F6F0D5A7}"/>
              </a:ext>
            </a:extLst>
          </p:cNvPr>
          <p:cNvSpPr>
            <a:spLocks noGrp="1"/>
          </p:cNvSpPr>
          <p:nvPr>
            <p:ph type="title"/>
          </p:nvPr>
        </p:nvSpPr>
        <p:spPr>
          <a:xfrm>
            <a:off x="1981201" y="479426"/>
            <a:ext cx="8220075" cy="993775"/>
          </a:xfrm>
        </p:spPr>
        <p:txBody>
          <a:bodyPr/>
          <a:lstStyle/>
          <a:p>
            <a:pPr eaLnBrk="1" hangingPunct="1"/>
            <a:r>
              <a:rPr lang="en-GB" altLang="en-US" sz="3600"/>
              <a:t>Food</a:t>
            </a:r>
          </a:p>
        </p:txBody>
      </p:sp>
      <p:pic>
        <p:nvPicPr>
          <p:cNvPr id="22531" name="Picture 2" descr="Croissant, Bread, Food, Breakfast, France, Paris">
            <a:extLst>
              <a:ext uri="{FF2B5EF4-FFF2-40B4-BE49-F238E27FC236}">
                <a16:creationId xmlns:a16="http://schemas.microsoft.com/office/drawing/2014/main" id="{8DE0EDBD-050A-4D92-A355-18FF1E660F1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14626" y="1335088"/>
            <a:ext cx="3116263"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id="{3E89004B-4B55-4CE6-B264-8658F6E040C6}"/>
              </a:ext>
            </a:extLst>
          </p:cNvPr>
          <p:cNvGrpSpPr>
            <a:grpSpLocks/>
          </p:cNvGrpSpPr>
          <p:nvPr/>
        </p:nvGrpSpPr>
        <p:grpSpPr bwMode="auto">
          <a:xfrm>
            <a:off x="2330451" y="4291013"/>
            <a:ext cx="4030663" cy="1231900"/>
            <a:chOff x="805758" y="4291752"/>
            <a:chExt cx="4031506" cy="1230890"/>
          </a:xfrm>
        </p:grpSpPr>
        <p:sp>
          <p:nvSpPr>
            <p:cNvPr id="15" name="Arrow: Pentagon 14">
              <a:extLst>
                <a:ext uri="{FF2B5EF4-FFF2-40B4-BE49-F238E27FC236}">
                  <a16:creationId xmlns:a16="http://schemas.microsoft.com/office/drawing/2014/main" id="{400D9BE0-BDEA-4A51-98D3-24E72BB0FBA1}"/>
                </a:ext>
              </a:extLst>
            </p:cNvPr>
            <p:cNvSpPr/>
            <p:nvPr/>
          </p:nvSpPr>
          <p:spPr>
            <a:xfrm flipH="1">
              <a:off x="805758" y="4291752"/>
              <a:ext cx="4031506" cy="1230890"/>
            </a:xfrm>
            <a:prstGeom prst="homePlate">
              <a:avLst>
                <a:gd name="adj" fmla="val 3388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
          <p:nvSpPr>
            <p:cNvPr id="22539" name="TextBox 4">
              <a:extLst>
                <a:ext uri="{FF2B5EF4-FFF2-40B4-BE49-F238E27FC236}">
                  <a16:creationId xmlns:a16="http://schemas.microsoft.com/office/drawing/2014/main" id="{175899FA-4B38-4314-882C-0547E22E0592}"/>
                </a:ext>
              </a:extLst>
            </p:cNvPr>
            <p:cNvSpPr txBox="1">
              <a:spLocks noChangeArrowheads="1"/>
            </p:cNvSpPr>
            <p:nvPr/>
          </p:nvSpPr>
          <p:spPr bwMode="auto">
            <a:xfrm>
              <a:off x="1470740" y="4382644"/>
              <a:ext cx="2971800" cy="1049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dirty="0">
                  <a:solidFill>
                    <a:schemeClr val="tx1"/>
                  </a:solidFill>
                </a:rPr>
                <a:t>Pains au </a:t>
              </a:r>
              <a:r>
                <a:rPr lang="en-GB" altLang="en-US" dirty="0" err="1">
                  <a:solidFill>
                    <a:schemeClr val="tx1"/>
                  </a:solidFill>
                </a:rPr>
                <a:t>chocolat</a:t>
              </a:r>
              <a:r>
                <a:rPr lang="en-GB" altLang="en-US" dirty="0">
                  <a:solidFill>
                    <a:schemeClr val="tx1"/>
                  </a:solidFill>
                </a:rPr>
                <a:t> are similar to croissants, but are filled with chocolate. </a:t>
              </a:r>
            </a:p>
          </p:txBody>
        </p:sp>
      </p:grpSp>
      <p:grpSp>
        <p:nvGrpSpPr>
          <p:cNvPr id="22533" name="Group 2">
            <a:extLst>
              <a:ext uri="{FF2B5EF4-FFF2-40B4-BE49-F238E27FC236}">
                <a16:creationId xmlns:a16="http://schemas.microsoft.com/office/drawing/2014/main" id="{904627F6-DC65-4247-877C-42D5F4D3AF2B}"/>
              </a:ext>
            </a:extLst>
          </p:cNvPr>
          <p:cNvGrpSpPr>
            <a:grpSpLocks/>
          </p:cNvGrpSpPr>
          <p:nvPr/>
        </p:nvGrpSpPr>
        <p:grpSpPr bwMode="auto">
          <a:xfrm>
            <a:off x="6359526" y="3684589"/>
            <a:ext cx="3116263" cy="2338387"/>
            <a:chOff x="4952529" y="3536876"/>
            <a:chExt cx="3116261" cy="2338131"/>
          </a:xfrm>
        </p:grpSpPr>
        <p:pic>
          <p:nvPicPr>
            <p:cNvPr id="22536" name="Picture 7">
              <a:extLst>
                <a:ext uri="{FF2B5EF4-FFF2-40B4-BE49-F238E27FC236}">
                  <a16:creationId xmlns:a16="http://schemas.microsoft.com/office/drawing/2014/main" id="{66238EAD-3AA9-4B77-8D78-7D6E643CD88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52529" y="3536876"/>
              <a:ext cx="3116261" cy="2338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Box 21">
              <a:extLst>
                <a:ext uri="{FF2B5EF4-FFF2-40B4-BE49-F238E27FC236}">
                  <a16:creationId xmlns:a16="http://schemas.microsoft.com/office/drawing/2014/main" id="{DFE169ED-3D37-4BF4-AD09-506B334904A7}"/>
                </a:ext>
              </a:extLst>
            </p:cNvPr>
            <p:cNvSpPr txBox="1">
              <a:spLocks noChangeArrowheads="1"/>
            </p:cNvSpPr>
            <p:nvPr/>
          </p:nvSpPr>
          <p:spPr bwMode="auto">
            <a:xfrm>
              <a:off x="5188272" y="5745611"/>
              <a:ext cx="2644775" cy="107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 typeface="Arial" panose="020B0604020202020204" pitchFamily="34" charset="0"/>
                <a:buNone/>
              </a:pPr>
              <a:r>
                <a:rPr lang="en-GB" altLang="en-US" sz="500">
                  <a:solidFill>
                    <a:schemeClr val="bg1"/>
                  </a:solidFill>
                  <a:latin typeface="Tuffy-TTF" panose="020B0603060100000000" pitchFamily="34" charset="0"/>
                  <a:ea typeface="Tuffy" panose="020B0603060100000000" pitchFamily="34" charset="0"/>
                  <a:cs typeface="Arial" panose="020B0604020202020204" pitchFamily="34" charset="0"/>
                </a:rPr>
                <a:t>“</a:t>
              </a:r>
              <a:r>
                <a:rPr lang="en-GB" altLang="en-US" sz="500" b="1">
                  <a:solidFill>
                    <a:schemeClr val="bg1"/>
                  </a:solidFill>
                  <a:latin typeface="Tuffy-TTF" panose="020B0603060100000000" pitchFamily="34" charset="0"/>
                  <a:ea typeface="Tuffy" panose="020B0603060100000000" pitchFamily="34" charset="0"/>
                  <a:cs typeface="Arial" panose="020B0604020202020204" pitchFamily="34" charset="0"/>
                </a:rPr>
                <a:t>Pain au chocolat</a:t>
              </a:r>
              <a:r>
                <a:rPr lang="en-GB" altLang="en-US" sz="500">
                  <a:solidFill>
                    <a:schemeClr val="bg1"/>
                  </a:solidFill>
                  <a:latin typeface="Tuffy-TTF" panose="020B0603060100000000" pitchFamily="34" charset="0"/>
                  <a:ea typeface="Tuffy" panose="020B0603060100000000" pitchFamily="34" charset="0"/>
                  <a:cs typeface="Arial" panose="020B0604020202020204" pitchFamily="34" charset="0"/>
                </a:rPr>
                <a:t>” by V</a:t>
              </a:r>
              <a:r>
                <a:rPr lang="en-GB" altLang="en-US" sz="500" b="1">
                  <a:solidFill>
                    <a:schemeClr val="bg1"/>
                  </a:solidFill>
                  <a:latin typeface="Tuffy-TTF" panose="020B0603060100000000" pitchFamily="34" charset="0"/>
                  <a:ea typeface="Tuffy" panose="020B0603060100000000" pitchFamily="34" charset="0"/>
                  <a:cs typeface="Arial" panose="020B0604020202020204" pitchFamily="34" charset="0"/>
                </a:rPr>
                <a:t>ictoria Catterson</a:t>
              </a:r>
              <a:r>
                <a:rPr lang="en-GB" altLang="en-US" sz="500">
                  <a:solidFill>
                    <a:schemeClr val="bg1"/>
                  </a:solidFill>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a:solidFill>
                    <a:schemeClr val="bg1"/>
                  </a:solidFill>
                  <a:latin typeface="Tuffy-TTF" panose="020B0603060100000000" pitchFamily="34" charset="0"/>
                  <a:ea typeface="Tuffy" panose="020B0603060100000000" pitchFamily="34" charset="0"/>
                  <a:cs typeface="Arial" panose="020B0604020202020204" pitchFamily="34" charset="0"/>
                  <a:hlinkClick r:id="rId4"/>
                </a:rPr>
                <a:t>CC BY 2.0</a:t>
              </a:r>
              <a:endParaRPr lang="en-GB" altLang="en-US" sz="500" b="1">
                <a:solidFill>
                  <a:schemeClr val="bg1"/>
                </a:solidFill>
                <a:latin typeface="Tuffy-TTF" panose="020B0603060100000000" pitchFamily="34" charset="0"/>
                <a:ea typeface="Tuffy" panose="020B0603060100000000" pitchFamily="34" charset="0"/>
                <a:cs typeface="Arial" panose="020B0604020202020204" pitchFamily="34" charset="0"/>
              </a:endParaRPr>
            </a:p>
          </p:txBody>
        </p:sp>
      </p:grpSp>
      <p:sp>
        <p:nvSpPr>
          <p:cNvPr id="14" name="Arrow: Pentagon 13">
            <a:extLst>
              <a:ext uri="{FF2B5EF4-FFF2-40B4-BE49-F238E27FC236}">
                <a16:creationId xmlns:a16="http://schemas.microsoft.com/office/drawing/2014/main" id="{A43E16BB-2713-4797-9DB4-2587CB32BFB3}"/>
              </a:ext>
            </a:extLst>
          </p:cNvPr>
          <p:cNvSpPr/>
          <p:nvPr/>
        </p:nvSpPr>
        <p:spPr>
          <a:xfrm>
            <a:off x="5830889" y="1714500"/>
            <a:ext cx="4194175" cy="1379538"/>
          </a:xfrm>
          <a:prstGeom prst="homePlate">
            <a:avLst>
              <a:gd name="adj" fmla="val 3388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altLang="en-US" dirty="0">
                <a:solidFill>
                  <a:schemeClr val="tx1"/>
                </a:solidFill>
              </a:rPr>
              <a:t>Croissants are usually eaten for breakfast, but can also be eaten with cheese, ham or other savoury fillings for a meal later in the day.</a:t>
            </a:r>
          </a:p>
        </p:txBody>
      </p:sp>
      <p:sp>
        <p:nvSpPr>
          <p:cNvPr id="17" name="Rectangle 16">
            <a:hlinkClick r:id="rId5"/>
            <a:extLst>
              <a:ext uri="{FF2B5EF4-FFF2-40B4-BE49-F238E27FC236}">
                <a16:creationId xmlns:a16="http://schemas.microsoft.com/office/drawing/2014/main" id="{A5C64DAB-803B-4B2E-BB30-E5C324A650E6}"/>
              </a:ext>
            </a:extLst>
          </p:cNvPr>
          <p:cNvSpPr/>
          <p:nvPr/>
        </p:nvSpPr>
        <p:spPr>
          <a:xfrm>
            <a:off x="9828214"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0">
            <a:extLst>
              <a:ext uri="{FF2B5EF4-FFF2-40B4-BE49-F238E27FC236}">
                <a16:creationId xmlns:a16="http://schemas.microsoft.com/office/drawing/2014/main" id="{9BF00DBD-0384-4F02-A52A-D1A2B30B406B}"/>
              </a:ext>
            </a:extLst>
          </p:cNvPr>
          <p:cNvSpPr>
            <a:spLocks noGrp="1"/>
          </p:cNvSpPr>
          <p:nvPr>
            <p:ph type="title"/>
          </p:nvPr>
        </p:nvSpPr>
        <p:spPr>
          <a:xfrm>
            <a:off x="1981201" y="479426"/>
            <a:ext cx="8220075" cy="993775"/>
          </a:xfrm>
        </p:spPr>
        <p:txBody>
          <a:bodyPr/>
          <a:lstStyle/>
          <a:p>
            <a:pPr eaLnBrk="1" hangingPunct="1"/>
            <a:r>
              <a:rPr lang="en-GB" altLang="en-US" sz="3600"/>
              <a:t>Food</a:t>
            </a:r>
          </a:p>
        </p:txBody>
      </p:sp>
      <p:pic>
        <p:nvPicPr>
          <p:cNvPr id="23555" name="Picture 4" descr="Cheeses, Stack Of Cheeses, France, French, Food, Fresh">
            <a:extLst>
              <a:ext uri="{FF2B5EF4-FFF2-40B4-BE49-F238E27FC236}">
                <a16:creationId xmlns:a16="http://schemas.microsoft.com/office/drawing/2014/main" id="{EA013DAF-C2E8-4660-9DC3-C7006B7F7716}"/>
              </a:ext>
            </a:extLst>
          </p:cNvPr>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2471738" y="1912938"/>
            <a:ext cx="4443412" cy="3344862"/>
          </a:xfrm>
          <a:prstGeom prst="rect">
            <a:avLst/>
          </a:prstGeom>
          <a:noFill/>
        </p:spPr>
      </p:pic>
      <p:sp>
        <p:nvSpPr>
          <p:cNvPr id="6" name="Rectangle 5">
            <a:hlinkClick r:id="rId3"/>
            <a:extLst>
              <a:ext uri="{FF2B5EF4-FFF2-40B4-BE49-F238E27FC236}">
                <a16:creationId xmlns:a16="http://schemas.microsoft.com/office/drawing/2014/main" id="{7CA2D58C-2C38-4381-A7C2-7D2C477B7D1D}"/>
              </a:ext>
            </a:extLst>
          </p:cNvPr>
          <p:cNvSpPr/>
          <p:nvPr/>
        </p:nvSpPr>
        <p:spPr>
          <a:xfrm>
            <a:off x="9828214"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Arrow: Pentagon 7">
            <a:extLst>
              <a:ext uri="{FF2B5EF4-FFF2-40B4-BE49-F238E27FC236}">
                <a16:creationId xmlns:a16="http://schemas.microsoft.com/office/drawing/2014/main" id="{FED1F5A2-255B-46C6-B91D-6F89F204F6BD}"/>
              </a:ext>
            </a:extLst>
          </p:cNvPr>
          <p:cNvSpPr/>
          <p:nvPr/>
        </p:nvSpPr>
        <p:spPr>
          <a:xfrm>
            <a:off x="6915151" y="1936803"/>
            <a:ext cx="3128963" cy="772107"/>
          </a:xfrm>
          <a:prstGeom prst="homePlate">
            <a:avLst>
              <a:gd name="adj" fmla="val 3388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a:defRPr/>
            </a:pPr>
            <a:r>
              <a:rPr lang="en-GB" altLang="en-US" dirty="0">
                <a:solidFill>
                  <a:schemeClr val="tx1"/>
                </a:solidFill>
              </a:rPr>
              <a:t>France is famous for its cheese. </a:t>
            </a:r>
          </a:p>
        </p:txBody>
      </p:sp>
      <p:sp>
        <p:nvSpPr>
          <p:cNvPr id="9" name="Arrow: Pentagon 8">
            <a:extLst>
              <a:ext uri="{FF2B5EF4-FFF2-40B4-BE49-F238E27FC236}">
                <a16:creationId xmlns:a16="http://schemas.microsoft.com/office/drawing/2014/main" id="{BE329AB0-6125-4D71-A490-C6304DC6D1D6}"/>
              </a:ext>
            </a:extLst>
          </p:cNvPr>
          <p:cNvSpPr/>
          <p:nvPr/>
        </p:nvSpPr>
        <p:spPr>
          <a:xfrm>
            <a:off x="6915151" y="2790772"/>
            <a:ext cx="3128963" cy="1326105"/>
          </a:xfrm>
          <a:prstGeom prst="homePlate">
            <a:avLst>
              <a:gd name="adj" fmla="val 3388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a:defRPr/>
            </a:pPr>
            <a:r>
              <a:rPr lang="en-GB" altLang="en-US" dirty="0">
                <a:solidFill>
                  <a:schemeClr val="tx1"/>
                </a:solidFill>
              </a:rPr>
              <a:t>Some cheeses are made from cow’s milk, while others are made from goat’s milk.</a:t>
            </a:r>
          </a:p>
        </p:txBody>
      </p:sp>
      <p:sp>
        <p:nvSpPr>
          <p:cNvPr id="10" name="Arrow: Pentagon 9">
            <a:extLst>
              <a:ext uri="{FF2B5EF4-FFF2-40B4-BE49-F238E27FC236}">
                <a16:creationId xmlns:a16="http://schemas.microsoft.com/office/drawing/2014/main" id="{B7AD4264-30AE-4A12-A2C9-0E36CC8D628C}"/>
              </a:ext>
            </a:extLst>
          </p:cNvPr>
          <p:cNvSpPr/>
          <p:nvPr/>
        </p:nvSpPr>
        <p:spPr>
          <a:xfrm>
            <a:off x="6915151" y="4198738"/>
            <a:ext cx="3128963" cy="1049106"/>
          </a:xfrm>
          <a:prstGeom prst="homePlate">
            <a:avLst>
              <a:gd name="adj" fmla="val 3388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a:defRPr/>
            </a:pPr>
            <a:r>
              <a:rPr lang="en-GB" altLang="en-US" dirty="0">
                <a:solidFill>
                  <a:schemeClr val="tx1"/>
                </a:solidFill>
              </a:rPr>
              <a:t>Camembert, Brie and Roquefort are eaten all over the world.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P spid="10"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0">
            <a:extLst>
              <a:ext uri="{FF2B5EF4-FFF2-40B4-BE49-F238E27FC236}">
                <a16:creationId xmlns:a16="http://schemas.microsoft.com/office/drawing/2014/main" id="{61064217-42B8-4E68-B332-A44BDF7074F6}"/>
              </a:ext>
            </a:extLst>
          </p:cNvPr>
          <p:cNvSpPr>
            <a:spLocks noGrp="1"/>
          </p:cNvSpPr>
          <p:nvPr>
            <p:ph type="title"/>
          </p:nvPr>
        </p:nvSpPr>
        <p:spPr>
          <a:xfrm>
            <a:off x="1981201" y="479426"/>
            <a:ext cx="8220075" cy="993775"/>
          </a:xfrm>
        </p:spPr>
        <p:txBody>
          <a:bodyPr/>
          <a:lstStyle/>
          <a:p>
            <a:pPr eaLnBrk="1" hangingPunct="1"/>
            <a:r>
              <a:rPr lang="en-GB" altLang="en-US" sz="3600"/>
              <a:t>Food</a:t>
            </a:r>
          </a:p>
        </p:txBody>
      </p:sp>
      <p:pic>
        <p:nvPicPr>
          <p:cNvPr id="24579" name="Picture 2" descr="Ratatouille, Food, Vegetables, Vegetarian, Dish">
            <a:extLst>
              <a:ext uri="{FF2B5EF4-FFF2-40B4-BE49-F238E27FC236}">
                <a16:creationId xmlns:a16="http://schemas.microsoft.com/office/drawing/2014/main" id="{5F173BD0-9FA1-4FB2-8789-5D6FDCA541D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40025" y="2098676"/>
            <a:ext cx="369570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hlinkClick r:id="rId3"/>
            <a:extLst>
              <a:ext uri="{FF2B5EF4-FFF2-40B4-BE49-F238E27FC236}">
                <a16:creationId xmlns:a16="http://schemas.microsoft.com/office/drawing/2014/main" id="{8DCF9AE3-A6BC-4A80-BAA1-DE9B3FD92371}"/>
              </a:ext>
            </a:extLst>
          </p:cNvPr>
          <p:cNvSpPr/>
          <p:nvPr/>
        </p:nvSpPr>
        <p:spPr>
          <a:xfrm>
            <a:off x="9828214"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Arrow: Pentagon 6">
            <a:extLst>
              <a:ext uri="{FF2B5EF4-FFF2-40B4-BE49-F238E27FC236}">
                <a16:creationId xmlns:a16="http://schemas.microsoft.com/office/drawing/2014/main" id="{6F2ECEE7-30C2-4469-9AD3-117697271673}"/>
              </a:ext>
            </a:extLst>
          </p:cNvPr>
          <p:cNvSpPr/>
          <p:nvPr/>
        </p:nvSpPr>
        <p:spPr>
          <a:xfrm>
            <a:off x="6435725" y="2821512"/>
            <a:ext cx="3608388" cy="1326105"/>
          </a:xfrm>
          <a:prstGeom prst="homePlate">
            <a:avLst>
              <a:gd name="adj" fmla="val 3388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a:defRPr/>
            </a:pPr>
            <a:r>
              <a:rPr lang="en-GB" altLang="en-US" dirty="0">
                <a:solidFill>
                  <a:schemeClr val="tx1"/>
                </a:solidFill>
              </a:rPr>
              <a:t>Ratatouille is a thick stew containing tomatoes, peppers garlic, onions, courgettes and aubergines.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0">
            <a:extLst>
              <a:ext uri="{FF2B5EF4-FFF2-40B4-BE49-F238E27FC236}">
                <a16:creationId xmlns:a16="http://schemas.microsoft.com/office/drawing/2014/main" id="{E0BFBEFF-0E73-4804-AD8A-5F25CDDFBA78}"/>
              </a:ext>
            </a:extLst>
          </p:cNvPr>
          <p:cNvSpPr>
            <a:spLocks noGrp="1"/>
          </p:cNvSpPr>
          <p:nvPr>
            <p:ph type="title"/>
          </p:nvPr>
        </p:nvSpPr>
        <p:spPr>
          <a:xfrm>
            <a:off x="1981201" y="479426"/>
            <a:ext cx="8220075" cy="993775"/>
          </a:xfrm>
        </p:spPr>
        <p:txBody>
          <a:bodyPr/>
          <a:lstStyle/>
          <a:p>
            <a:pPr eaLnBrk="1" hangingPunct="1"/>
            <a:r>
              <a:rPr lang="en-GB" altLang="en-US" sz="3600"/>
              <a:t>Food</a:t>
            </a:r>
          </a:p>
        </p:txBody>
      </p:sp>
      <p:pic>
        <p:nvPicPr>
          <p:cNvPr id="25603" name="Picture 7" descr="Food, Dessert, Chocolate, Candy, Biscuit, Macrons">
            <a:extLst>
              <a:ext uri="{FF2B5EF4-FFF2-40B4-BE49-F238E27FC236}">
                <a16:creationId xmlns:a16="http://schemas.microsoft.com/office/drawing/2014/main" id="{40C7583A-3E8C-4E17-8B8C-C16F9381D4D7}"/>
              </a:ext>
            </a:extLst>
          </p:cNvPr>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a:xfrm>
            <a:off x="2388066" y="1393796"/>
            <a:ext cx="4253874" cy="4503738"/>
          </a:xfrm>
          <a:prstGeom prst="rect">
            <a:avLst/>
          </a:prstGeom>
          <a:noFill/>
        </p:spPr>
      </p:pic>
      <p:sp>
        <p:nvSpPr>
          <p:cNvPr id="6" name="Rectangle 5">
            <a:hlinkClick r:id="rId3"/>
            <a:extLst>
              <a:ext uri="{FF2B5EF4-FFF2-40B4-BE49-F238E27FC236}">
                <a16:creationId xmlns:a16="http://schemas.microsoft.com/office/drawing/2014/main" id="{8426B135-1A69-4D4F-8A5E-D94C75039683}"/>
              </a:ext>
            </a:extLst>
          </p:cNvPr>
          <p:cNvSpPr/>
          <p:nvPr/>
        </p:nvSpPr>
        <p:spPr>
          <a:xfrm>
            <a:off x="9828214"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Arrow: Pentagon 6">
            <a:extLst>
              <a:ext uri="{FF2B5EF4-FFF2-40B4-BE49-F238E27FC236}">
                <a16:creationId xmlns:a16="http://schemas.microsoft.com/office/drawing/2014/main" id="{7285DD72-5FB6-4B2D-9B36-084032A7F25B}"/>
              </a:ext>
            </a:extLst>
          </p:cNvPr>
          <p:cNvSpPr/>
          <p:nvPr/>
        </p:nvSpPr>
        <p:spPr>
          <a:xfrm>
            <a:off x="6641940" y="2255994"/>
            <a:ext cx="3371718" cy="1049106"/>
          </a:xfrm>
          <a:prstGeom prst="homePlate">
            <a:avLst>
              <a:gd name="adj" fmla="val 3388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anchor="ctr">
            <a:spAutoFit/>
          </a:bodyPr>
          <a:lstStyle/>
          <a:p>
            <a:pPr>
              <a:defRPr/>
            </a:pPr>
            <a:r>
              <a:rPr lang="en-GB" dirty="0">
                <a:solidFill>
                  <a:schemeClr val="tx1"/>
                </a:solidFill>
              </a:rPr>
              <a:t>Macarons are biscuits filled with butter cream.  Each colour biscuit represents a flavour –</a:t>
            </a:r>
          </a:p>
        </p:txBody>
      </p:sp>
      <p:sp>
        <p:nvSpPr>
          <p:cNvPr id="8" name="Arrow: Pentagon 7">
            <a:extLst>
              <a:ext uri="{FF2B5EF4-FFF2-40B4-BE49-F238E27FC236}">
                <a16:creationId xmlns:a16="http://schemas.microsoft.com/office/drawing/2014/main" id="{6751F169-6455-41B3-BF32-5C7447265AFE}"/>
              </a:ext>
            </a:extLst>
          </p:cNvPr>
          <p:cNvSpPr/>
          <p:nvPr/>
        </p:nvSpPr>
        <p:spPr>
          <a:xfrm>
            <a:off x="6641940" y="3569376"/>
            <a:ext cx="3371718" cy="1326105"/>
          </a:xfrm>
          <a:prstGeom prst="homePlate">
            <a:avLst>
              <a:gd name="adj" fmla="val 3388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anchor="ctr">
            <a:spAutoFit/>
          </a:bodyPr>
          <a:lstStyle/>
          <a:p>
            <a:pPr marL="285750" indent="-285750">
              <a:buFont typeface="Arial" panose="020B0604020202020204" pitchFamily="34" charset="0"/>
              <a:buChar char="•"/>
              <a:defRPr/>
            </a:pPr>
            <a:r>
              <a:rPr lang="en-GB" dirty="0">
                <a:solidFill>
                  <a:schemeClr val="tx1"/>
                </a:solidFill>
              </a:rPr>
              <a:t>brown = chocolate</a:t>
            </a:r>
          </a:p>
          <a:p>
            <a:pPr marL="285750" indent="-285750">
              <a:buFont typeface="Arial" panose="020B0604020202020204" pitchFamily="34" charset="0"/>
              <a:buChar char="•"/>
              <a:defRPr/>
            </a:pPr>
            <a:r>
              <a:rPr lang="en-GB" dirty="0">
                <a:solidFill>
                  <a:schemeClr val="tx1"/>
                </a:solidFill>
              </a:rPr>
              <a:t>yellow = vanilla or lemon</a:t>
            </a:r>
          </a:p>
          <a:p>
            <a:pPr marL="285750" indent="-285750">
              <a:buFont typeface="Arial" panose="020B0604020202020204" pitchFamily="34" charset="0"/>
              <a:buChar char="•"/>
              <a:defRPr/>
            </a:pPr>
            <a:r>
              <a:rPr lang="en-GB" dirty="0">
                <a:solidFill>
                  <a:schemeClr val="tx1"/>
                </a:solidFill>
              </a:rPr>
              <a:t>green = pistachio</a:t>
            </a:r>
          </a:p>
          <a:p>
            <a:pPr marL="285750" indent="-285750">
              <a:buFont typeface="Arial" panose="020B0604020202020204" pitchFamily="34" charset="0"/>
              <a:buChar char="•"/>
              <a:defRPr/>
            </a:pPr>
            <a:r>
              <a:rPr lang="en-GB" dirty="0">
                <a:solidFill>
                  <a:schemeClr val="tx1"/>
                </a:solidFill>
              </a:rPr>
              <a:t>pink = raspberry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0">
            <a:extLst>
              <a:ext uri="{FF2B5EF4-FFF2-40B4-BE49-F238E27FC236}">
                <a16:creationId xmlns:a16="http://schemas.microsoft.com/office/drawing/2014/main" id="{45394D67-355B-4C3F-8C89-DA44A401202C}"/>
              </a:ext>
            </a:extLst>
          </p:cNvPr>
          <p:cNvSpPr>
            <a:spLocks noGrp="1"/>
          </p:cNvSpPr>
          <p:nvPr>
            <p:ph type="title"/>
          </p:nvPr>
        </p:nvSpPr>
        <p:spPr>
          <a:xfrm>
            <a:off x="1981201" y="415926"/>
            <a:ext cx="8220075" cy="993775"/>
          </a:xfrm>
        </p:spPr>
        <p:txBody>
          <a:bodyPr/>
          <a:lstStyle/>
          <a:p>
            <a:pPr eaLnBrk="1" hangingPunct="1"/>
            <a:r>
              <a:rPr lang="en-GB" altLang="en-US" sz="3600"/>
              <a:t>Food</a:t>
            </a:r>
          </a:p>
        </p:txBody>
      </p:sp>
      <p:pic>
        <p:nvPicPr>
          <p:cNvPr id="26628" name="Picture 2" descr="Food, Crepe, C, Dessert, Delicious, Sweet, Gourmet">
            <a:extLst>
              <a:ext uri="{FF2B5EF4-FFF2-40B4-BE49-F238E27FC236}">
                <a16:creationId xmlns:a16="http://schemas.microsoft.com/office/drawing/2014/main" id="{4468C92C-3C3F-4538-80E3-1E93549F91B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384425" y="1435100"/>
            <a:ext cx="3157538"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hlinkClick r:id="rId3"/>
            <a:extLst>
              <a:ext uri="{FF2B5EF4-FFF2-40B4-BE49-F238E27FC236}">
                <a16:creationId xmlns:a16="http://schemas.microsoft.com/office/drawing/2014/main" id="{145C4A1E-F793-4B49-9D77-AC8C4C2EB014}"/>
              </a:ext>
            </a:extLst>
          </p:cNvPr>
          <p:cNvSpPr/>
          <p:nvPr/>
        </p:nvSpPr>
        <p:spPr>
          <a:xfrm>
            <a:off x="9828214"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Arrow: Pentagon 6">
            <a:extLst>
              <a:ext uri="{FF2B5EF4-FFF2-40B4-BE49-F238E27FC236}">
                <a16:creationId xmlns:a16="http://schemas.microsoft.com/office/drawing/2014/main" id="{CD794955-E73F-46D3-A322-534256729A04}"/>
              </a:ext>
            </a:extLst>
          </p:cNvPr>
          <p:cNvSpPr/>
          <p:nvPr/>
        </p:nvSpPr>
        <p:spPr>
          <a:xfrm>
            <a:off x="5541963" y="2694239"/>
            <a:ext cx="4488474" cy="1326105"/>
          </a:xfrm>
          <a:prstGeom prst="homePlate">
            <a:avLst>
              <a:gd name="adj" fmla="val 3388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anchor="ctr">
            <a:spAutoFit/>
          </a:bodyPr>
          <a:lstStyle/>
          <a:p>
            <a:r>
              <a:rPr lang="en-GB" altLang="en-US" dirty="0">
                <a:solidFill>
                  <a:schemeClr val="tx1"/>
                </a:solidFill>
              </a:rPr>
              <a:t>Crepes are French pancakes. They can be enjoyed with sweet fillings, like chocolate or fresh fruit, or savoury fillings, such as cheese.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a:extLst>
              <a:ext uri="{FF2B5EF4-FFF2-40B4-BE49-F238E27FC236}">
                <a16:creationId xmlns:a16="http://schemas.microsoft.com/office/drawing/2014/main" id="{0D8F9FDB-7230-4762-AA90-E2213EE9E0D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30689" y="1241425"/>
            <a:ext cx="3730625"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itle 20">
            <a:extLst>
              <a:ext uri="{FF2B5EF4-FFF2-40B4-BE49-F238E27FC236}">
                <a16:creationId xmlns:a16="http://schemas.microsoft.com/office/drawing/2014/main" id="{1627AB0D-8C0C-49E0-83C6-2BADD0DDF6F9}"/>
              </a:ext>
            </a:extLst>
          </p:cNvPr>
          <p:cNvSpPr>
            <a:spLocks noGrp="1"/>
          </p:cNvSpPr>
          <p:nvPr>
            <p:ph type="title"/>
          </p:nvPr>
        </p:nvSpPr>
        <p:spPr>
          <a:xfrm>
            <a:off x="1981201" y="415926"/>
            <a:ext cx="8220075" cy="993775"/>
          </a:xfrm>
        </p:spPr>
        <p:txBody>
          <a:bodyPr/>
          <a:lstStyle/>
          <a:p>
            <a:pPr algn="ctr" eaLnBrk="1" hangingPunct="1"/>
            <a:r>
              <a:rPr lang="en-GB" altLang="en-US" sz="3600"/>
              <a:t>Famous French People</a:t>
            </a:r>
          </a:p>
        </p:txBody>
      </p:sp>
      <p:sp>
        <p:nvSpPr>
          <p:cNvPr id="27652" name="TextBox 4">
            <a:extLst>
              <a:ext uri="{FF2B5EF4-FFF2-40B4-BE49-F238E27FC236}">
                <a16:creationId xmlns:a16="http://schemas.microsoft.com/office/drawing/2014/main" id="{D1CFDD13-0062-4CC5-A251-70B55AA67919}"/>
              </a:ext>
            </a:extLst>
          </p:cNvPr>
          <p:cNvSpPr txBox="1">
            <a:spLocks noChangeArrowheads="1"/>
          </p:cNvSpPr>
          <p:nvPr/>
        </p:nvSpPr>
        <p:spPr bwMode="auto">
          <a:xfrm>
            <a:off x="3117850" y="5683251"/>
            <a:ext cx="60912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rPr>
              <a:t>Napoleon Bonaparte – French Emperor</a:t>
            </a:r>
          </a:p>
          <a:p>
            <a:pPr algn="ctr">
              <a:lnSpc>
                <a:spcPct val="100000"/>
              </a:lnSpc>
              <a:spcBef>
                <a:spcPct val="0"/>
              </a:spcBef>
              <a:buFontTx/>
              <a:buNone/>
            </a:pPr>
            <a:r>
              <a:rPr lang="en-US" altLang="en-US">
                <a:solidFill>
                  <a:schemeClr val="tx1"/>
                </a:solidFill>
              </a:rPr>
              <a:t>(1769 – 1821)</a:t>
            </a:r>
            <a:endParaRPr lang="en-GB" altLang="en-US">
              <a:solidFill>
                <a:schemeClr val="tx1"/>
              </a:solidFill>
            </a:endParaRPr>
          </a:p>
        </p:txBody>
      </p:sp>
      <p:sp>
        <p:nvSpPr>
          <p:cNvPr id="7" name="Rectangle 6">
            <a:hlinkClick r:id="rId3"/>
            <a:extLst>
              <a:ext uri="{FF2B5EF4-FFF2-40B4-BE49-F238E27FC236}">
                <a16:creationId xmlns:a16="http://schemas.microsoft.com/office/drawing/2014/main" id="{83C1D763-9464-4ED3-94E0-D486DDDCD51A}"/>
              </a:ext>
            </a:extLst>
          </p:cNvPr>
          <p:cNvSpPr/>
          <p:nvPr/>
        </p:nvSpPr>
        <p:spPr>
          <a:xfrm>
            <a:off x="9828214"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432</Words>
  <Application>Microsoft Office PowerPoint</Application>
  <PresentationFormat>Widescreen</PresentationFormat>
  <Paragraphs>51</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Tuffy-TTF</vt:lpstr>
      <vt:lpstr>Twinkl</vt:lpstr>
      <vt:lpstr>Office Theme</vt:lpstr>
      <vt:lpstr>Hi Year 4,  Here is  All About France  Powerpoint 2. Please continue filling in the worksheet from last week, you will now be able to finish it. Please keep it safe, we will put this into your French folders when we are back at school.   Enjoy!  Madame Betson.</vt:lpstr>
      <vt:lpstr>PowerPoint Presentation</vt:lpstr>
      <vt:lpstr>Food</vt:lpstr>
      <vt:lpstr>Food</vt:lpstr>
      <vt:lpstr>Food</vt:lpstr>
      <vt:lpstr>Food</vt:lpstr>
      <vt:lpstr>Food</vt:lpstr>
      <vt:lpstr>Food</vt:lpstr>
      <vt:lpstr>Famous French People</vt:lpstr>
      <vt:lpstr>Famous French People</vt:lpstr>
      <vt:lpstr>Famous French People</vt:lpstr>
      <vt:lpstr>Famous French People</vt:lpstr>
      <vt:lpstr>The Tour De France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 Year 4,  Here is  All About France  Powerpoint 2. Please continue filling in the worksheet from last week, you will now be able to finish it. Please keep it safe, we will put this into your French folders when we are back at school.   Enjoy!  Madame Betson.</dc:title>
  <dc:creator>Carey Betson</dc:creator>
  <cp:lastModifiedBy>Carey Betson</cp:lastModifiedBy>
  <cp:revision>1</cp:revision>
  <dcterms:created xsi:type="dcterms:W3CDTF">2021-02-01T17:23:06Z</dcterms:created>
  <dcterms:modified xsi:type="dcterms:W3CDTF">2021-02-01T17:27:45Z</dcterms:modified>
</cp:coreProperties>
</file>