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64" r:id="rId4"/>
    <p:sldId id="268" r:id="rId5"/>
    <p:sldId id="269" r:id="rId6"/>
    <p:sldId id="270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4585-D09B-465E-977A-8A5A8F73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6A4E0-8D11-4F7D-9871-7D04F4F8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CE3-015D-4D52-A067-408A1950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F0C1-1EE9-4B37-BE09-F885786D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C9B2-680B-4DF1-97A6-C8BF154E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6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FB64-F6BC-4AAF-AE23-636DB6E0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76E6D-BF25-41ED-AAE5-376E5C77C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13C0-C954-493C-99CE-744B5F7E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0B0A-57E1-4658-A5EC-65F1F5FE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0978-A1B7-49BD-986C-71D2D9C2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17D5-A184-496A-A5E7-B0344C9B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9D114-1A9F-4BE1-90FC-79709577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7DE3-E02F-45CE-9345-6739854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94AB-E02D-442C-9E5C-A925A5CB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ECCB-48AF-4155-97F1-9002DCBE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2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CA06-0942-42E5-BB6E-F26017B2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7203-7464-411A-8E1F-395EC7C9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3378-6F97-4634-AD23-330535C7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27EC-7693-45B4-B891-933ADF00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4F58-127E-4935-B209-7FB5E50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6F-A430-4054-A4BF-A04587B0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27CD-5829-4443-BB77-C24E8899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A69F-106C-4171-9316-E1358554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5256-A007-4D72-AA22-D1E81856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4E794-E046-4EB9-A1E7-9005E5C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0BD0-FD7E-43F5-A656-42912A70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24B1-F74C-4071-BC1F-93950B82F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AA8A-8AF3-477C-977A-07D74F2C0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7F71F-C031-4010-BA7F-71A3C8F2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208B-868A-421A-B5BE-EC28858D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F65CE-1227-4E43-8801-5E507D3A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ED6C-DA6A-40D7-B367-DB92B7B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0591-3D90-4851-A573-1F33BD8F5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D24A2-BA35-4C1E-844D-BEE97BDF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1272A-6B37-40E9-BC9F-807604A3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52CB0-7BAF-448F-8494-30DF9FB33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5D97E-F7CE-4D26-A8BE-15FE8FFB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76887-3F81-473E-B3F5-3A155290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6CD1-8AF5-405A-9003-B5A41B45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C9E3-8064-4A1D-94C9-F1A0E273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AA9A8-FE5F-4515-B20A-68275B8F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27169-4B7C-4EED-8F1A-404AD85D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05BDD-E782-4C46-B095-91324D7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BB955-BFB0-4FCC-BCA1-E3317330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F2366-4BEC-43F5-AB6F-798C36C8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D1C0-EAA6-4FA1-A9CB-AD37987A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8B24-AB69-4854-A0BF-4B696CEC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7216-B5D0-42AB-AA30-EC035A9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973C4-85B8-42AB-B7F1-DD85E5161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13257-6086-4659-B037-82BEC29F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40CA9-FE16-4191-9DE9-E48DBF30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E3C72-4DA2-4E37-97B6-769A60D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660E-C481-4E8F-8EDF-D39A66CA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14E2B-5107-4A9F-B344-479658652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03C57-216B-4122-9E9C-A5D63C6ED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9DF4-1D58-424A-BB26-B0EB618E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21974-5A7E-4476-9717-2EB382D1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06EA4-60DC-4582-ACDA-A9C9AA57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51D6D-32BD-4063-ABD2-6067224E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85AA-E6BE-4B1E-94F9-0059FD7A1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6AD7-F156-47F6-809C-FC2E8BC08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3D02-F709-482C-B94C-1BFC41322E3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E51C4-D597-4818-B0BE-20F8C5961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7357-D42C-43AD-8C25-40ADD102C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B93-37DF-4994-BE30-5AC12CC5B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ndodisopra.it/2015/10/8-appuntamento-con-la-strega-le-rune-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1009650" y="3334165"/>
            <a:ext cx="1017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Creating an Anglo-Saxon God </a:t>
            </a:r>
          </a:p>
        </p:txBody>
      </p:sp>
    </p:spTree>
    <p:extLst>
      <p:ext uri="{BB962C8B-B14F-4D97-AF65-F5344CB8AC3E}">
        <p14:creationId xmlns:p14="http://schemas.microsoft.com/office/powerpoint/2010/main" val="42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091E6-42BD-4BD0-8CCB-B48B1A46C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04" y="426040"/>
            <a:ext cx="8772939" cy="57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D8797-291E-4A84-B918-26E06550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6" y="1657350"/>
            <a:ext cx="5857875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1E25C-A501-4C78-94B7-21E371598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626" y="1571625"/>
            <a:ext cx="3171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36228-A312-46E9-A749-926F703A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51" y="843790"/>
            <a:ext cx="4009819" cy="5094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23EBC-1208-489A-BB55-F4C11B46FCCC}"/>
              </a:ext>
            </a:extLst>
          </p:cNvPr>
          <p:cNvSpPr txBox="1"/>
          <p:nvPr/>
        </p:nvSpPr>
        <p:spPr>
          <a:xfrm>
            <a:off x="5420139" y="1828800"/>
            <a:ext cx="5565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their name? How many can you come up with?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Balster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Frel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Saxki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Eonot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Thuden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8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291429" y="255126"/>
            <a:ext cx="3493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Special Object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6E5F4-F8A3-4E98-B442-0C0031E9B5E1}"/>
              </a:ext>
            </a:extLst>
          </p:cNvPr>
          <p:cNvSpPr txBox="1"/>
          <p:nvPr/>
        </p:nvSpPr>
        <p:spPr>
          <a:xfrm>
            <a:off x="1105467" y="1637731"/>
            <a:ext cx="9362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spear			hammer		sword			plough		bow and arrow	spinning wheel 	fishing net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925FC-847F-429D-BCD4-359E94EBB7D0}"/>
              </a:ext>
            </a:extLst>
          </p:cNvPr>
          <p:cNvSpPr txBox="1"/>
          <p:nvPr/>
        </p:nvSpPr>
        <p:spPr>
          <a:xfrm>
            <a:off x="738977" y="3712164"/>
            <a:ext cx="111615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Special Power</a:t>
            </a:r>
          </a:p>
          <a:p>
            <a:endParaRPr lang="en-GB" sz="3600" b="1" dirty="0">
              <a:solidFill>
                <a:srgbClr val="232323"/>
              </a:solidFill>
              <a:latin typeface="Open Sans"/>
            </a:endParaRPr>
          </a:p>
          <a:p>
            <a:r>
              <a:rPr lang="en-GB" sz="2000" b="1" dirty="0">
                <a:solidFill>
                  <a:srgbClr val="232323"/>
                </a:solidFill>
                <a:latin typeface="Open Sans"/>
              </a:rPr>
              <a:t>c</a:t>
            </a:r>
            <a:r>
              <a:rPr lang="en-GB" sz="2000" b="1" i="0" dirty="0">
                <a:solidFill>
                  <a:srgbClr val="232323"/>
                </a:solidFill>
                <a:effectLst/>
                <a:latin typeface="Open Sans"/>
              </a:rPr>
              <a:t>reate lightning	able to disguise themselves	guide a spear arm	protect</a:t>
            </a:r>
          </a:p>
          <a:p>
            <a:r>
              <a:rPr lang="en-GB" sz="2000" b="1" dirty="0">
                <a:solidFill>
                  <a:srgbClr val="232323"/>
                </a:solidFill>
                <a:latin typeface="Open Sans"/>
              </a:rPr>
              <a:t>	</a:t>
            </a:r>
          </a:p>
          <a:p>
            <a:r>
              <a:rPr lang="en-GB" sz="2000" b="1" dirty="0">
                <a:solidFill>
                  <a:srgbClr val="232323"/>
                </a:solidFill>
                <a:latin typeface="Open Sans"/>
              </a:rPr>
              <a:t>		guide		make things grow</a:t>
            </a:r>
            <a:endParaRPr lang="en-GB" sz="2000" b="1" i="0" dirty="0">
              <a:solidFill>
                <a:srgbClr val="232323"/>
              </a:solidFill>
              <a:effectLst/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DAE20-7B1C-4732-BA53-BAFF7EBE9E8A}"/>
              </a:ext>
            </a:extLst>
          </p:cNvPr>
          <p:cNvSpPr txBox="1"/>
          <p:nvPr/>
        </p:nvSpPr>
        <p:spPr>
          <a:xfrm>
            <a:off x="5390866" y="423081"/>
            <a:ext cx="586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your sheet make a list of as many ideas as you can.</a:t>
            </a:r>
          </a:p>
        </p:txBody>
      </p:sp>
    </p:spTree>
    <p:extLst>
      <p:ext uri="{BB962C8B-B14F-4D97-AF65-F5344CB8AC3E}">
        <p14:creationId xmlns:p14="http://schemas.microsoft.com/office/powerpoint/2010/main" val="223980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89D8-55A6-4F63-B453-31A145756667}"/>
              </a:ext>
            </a:extLst>
          </p:cNvPr>
          <p:cNvSpPr txBox="1"/>
          <p:nvPr/>
        </p:nvSpPr>
        <p:spPr>
          <a:xfrm>
            <a:off x="750343" y="1423479"/>
            <a:ext cx="101727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32323"/>
                </a:solidFill>
                <a:latin typeface="Open Sans"/>
              </a:rPr>
              <a:t>w</a:t>
            </a:r>
            <a:r>
              <a:rPr lang="en-GB" sz="2400" b="1" i="0" dirty="0">
                <a:solidFill>
                  <a:srgbClr val="232323"/>
                </a:solidFill>
                <a:effectLst/>
                <a:latin typeface="Open Sans"/>
              </a:rPr>
              <a:t>olf				goat				bear</a:t>
            </a:r>
          </a:p>
          <a:p>
            <a:endParaRPr lang="en-GB" sz="2400" b="1" dirty="0">
              <a:solidFill>
                <a:srgbClr val="232323"/>
              </a:solidFill>
              <a:latin typeface="Open Sans"/>
            </a:endParaRPr>
          </a:p>
          <a:p>
            <a:r>
              <a:rPr lang="en-GB" sz="2400" b="1" i="0" dirty="0">
                <a:solidFill>
                  <a:srgbClr val="232323"/>
                </a:solidFill>
                <a:effectLst/>
                <a:latin typeface="Open Sans"/>
              </a:rPr>
              <a:t>	fox					badger</a:t>
            </a:r>
          </a:p>
          <a:p>
            <a:endParaRPr lang="en-GB" sz="2400" b="1" dirty="0">
              <a:solidFill>
                <a:srgbClr val="232323"/>
              </a:solidFill>
              <a:latin typeface="Open Sans"/>
            </a:endParaRPr>
          </a:p>
          <a:p>
            <a:endParaRPr lang="en-GB" sz="2400" b="1" i="0" dirty="0">
              <a:solidFill>
                <a:srgbClr val="232323"/>
              </a:solidFill>
              <a:effectLst/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endParaRPr lang="en-GB" sz="2000" dirty="0">
              <a:solidFill>
                <a:srgbClr val="232323"/>
              </a:solidFill>
              <a:latin typeface="Open Sans"/>
            </a:endParaRPr>
          </a:p>
          <a:p>
            <a:r>
              <a:rPr lang="en-GB" sz="2000" dirty="0">
                <a:solidFill>
                  <a:srgbClr val="232323"/>
                </a:solidFill>
                <a:latin typeface="Open Sans"/>
              </a:rPr>
              <a:t>Think about the animals you may see in Britain. How many can you come up with? </a:t>
            </a:r>
            <a:r>
              <a:rPr lang="en-GB" sz="2400" b="1" i="0" dirty="0">
                <a:solidFill>
                  <a:srgbClr val="232323"/>
                </a:solidFill>
                <a:effectLst/>
                <a:latin typeface="Open San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FFD91-1910-4747-B894-3C6537F6ACE0}"/>
              </a:ext>
            </a:extLst>
          </p:cNvPr>
          <p:cNvSpPr txBox="1"/>
          <p:nvPr/>
        </p:nvSpPr>
        <p:spPr>
          <a:xfrm>
            <a:off x="291429" y="255126"/>
            <a:ext cx="3493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232323"/>
                </a:solidFill>
                <a:effectLst/>
                <a:latin typeface="Open Sans"/>
              </a:rPr>
              <a:t>Special Animal</a:t>
            </a:r>
          </a:p>
        </p:txBody>
      </p:sp>
    </p:spTree>
    <p:extLst>
      <p:ext uri="{BB962C8B-B14F-4D97-AF65-F5344CB8AC3E}">
        <p14:creationId xmlns:p14="http://schemas.microsoft.com/office/powerpoint/2010/main" val="99291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36228-A312-46E9-A749-926F703A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1" y="1905070"/>
            <a:ext cx="2591836" cy="3292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7203E-6553-48F0-974B-5EA729716E96}"/>
              </a:ext>
            </a:extLst>
          </p:cNvPr>
          <p:cNvSpPr txBox="1"/>
          <p:nvPr/>
        </p:nvSpPr>
        <p:spPr>
          <a:xfrm>
            <a:off x="3405869" y="1805105"/>
            <a:ext cx="83621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Each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god</a:t>
            </a: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controlled a particular part of everyday life: the family, growing crops, love, healing, wisdom, metalworking, the weather, war, day &amp; night.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other parts of everyday life could their be a god for?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Think about what you found out about the different jobs there were in Anglo-Saxon times and what their life was like.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A45D7-82D1-40B3-8C5E-D044684A947B}"/>
              </a:ext>
            </a:extLst>
          </p:cNvPr>
          <p:cNvSpPr txBox="1"/>
          <p:nvPr/>
        </p:nvSpPr>
        <p:spPr>
          <a:xfrm>
            <a:off x="848139" y="569843"/>
            <a:ext cx="661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should the people ask you for help, guidance or protection?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5A954-EC86-47B7-A7E9-91917ADEE1DA}"/>
              </a:ext>
            </a:extLst>
          </p:cNvPr>
          <p:cNvSpPr txBox="1"/>
          <p:nvPr/>
        </p:nvSpPr>
        <p:spPr>
          <a:xfrm>
            <a:off x="3591339" y="4128776"/>
            <a:ext cx="6573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ideas:</a:t>
            </a:r>
          </a:p>
          <a:p>
            <a:endParaRPr lang="en-GB" dirty="0"/>
          </a:p>
          <a:p>
            <a:r>
              <a:rPr lang="en-GB" dirty="0"/>
              <a:t>jewellers		cooking		grinding flour	         	</a:t>
            </a:r>
          </a:p>
          <a:p>
            <a:r>
              <a:rPr lang="en-GB" dirty="0"/>
              <a:t>	feeding chickens	weaving		collecting eggs</a:t>
            </a:r>
          </a:p>
          <a:p>
            <a:endParaRPr lang="en-GB" dirty="0"/>
          </a:p>
          <a:p>
            <a:r>
              <a:rPr lang="en-GB" dirty="0"/>
              <a:t>firewood		hunting</a:t>
            </a:r>
          </a:p>
        </p:txBody>
      </p:sp>
    </p:spTree>
    <p:extLst>
      <p:ext uri="{BB962C8B-B14F-4D97-AF65-F5344CB8AC3E}">
        <p14:creationId xmlns:p14="http://schemas.microsoft.com/office/powerpoint/2010/main" val="294333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542346-816F-442E-A550-280953D62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429" y="165184"/>
            <a:ext cx="11609142" cy="652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6D8B4-880C-4067-995A-5BCBC60A10D5}"/>
              </a:ext>
            </a:extLst>
          </p:cNvPr>
          <p:cNvSpPr txBox="1"/>
          <p:nvPr/>
        </p:nvSpPr>
        <p:spPr>
          <a:xfrm>
            <a:off x="685800" y="508456"/>
            <a:ext cx="109870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made your lists think about which ones you are going to choose to create your God.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the Anglo-Saxons ask your God for help?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anything named after them?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special things have they done?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them so important?</a:t>
            </a:r>
          </a:p>
        </p:txBody>
      </p:sp>
    </p:spTree>
    <p:extLst>
      <p:ext uri="{BB962C8B-B14F-4D97-AF65-F5344CB8AC3E}">
        <p14:creationId xmlns:p14="http://schemas.microsoft.com/office/powerpoint/2010/main" val="83298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295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18</cp:revision>
  <dcterms:created xsi:type="dcterms:W3CDTF">2021-01-17T14:16:16Z</dcterms:created>
  <dcterms:modified xsi:type="dcterms:W3CDTF">2021-01-20T15:24:41Z</dcterms:modified>
</cp:coreProperties>
</file>