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0"/>
  </p:notesMasterIdLst>
  <p:sldIdLst>
    <p:sldId id="296" r:id="rId11"/>
    <p:sldId id="297" r:id="rId12"/>
    <p:sldId id="388" r:id="rId13"/>
    <p:sldId id="394" r:id="rId14"/>
    <p:sldId id="299" r:id="rId15"/>
    <p:sldId id="365" r:id="rId16"/>
    <p:sldId id="390" r:id="rId17"/>
    <p:sldId id="391" r:id="rId18"/>
    <p:sldId id="31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12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  <a:srgbClr val="4472C4"/>
    <a:srgbClr val="9966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6327"/>
  </p:normalViewPr>
  <p:slideViewPr>
    <p:cSldViewPr snapToGrid="0" snapToObjects="1">
      <p:cViewPr varScale="1">
        <p:scale>
          <a:sx n="64" d="100"/>
          <a:sy n="64" d="100"/>
        </p:scale>
        <p:origin x="1590" y="66"/>
      </p:cViewPr>
      <p:guideLst>
        <p:guide orient="horz" pos="1185"/>
        <p:guide pos="12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23/02/2021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23/02/2021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11" Type="http://schemas.openxmlformats.org/officeDocument/2006/relationships/image" Target="../media/image17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8.png"/><Relationship Id="rId5" Type="http://schemas.openxmlformats.org/officeDocument/2006/relationships/image" Target="../media/image170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EC6358-A44A-45DB-99A6-FA1890529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59947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arenR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					1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</a:t>
                </a:r>
              </a:p>
              <a:p>
                <a:r>
                  <a:rPr lang="en-GB" sz="2800" dirty="0"/>
                  <a:t>	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 marL="514350" indent="-514350">
                  <a:buAutoNum type="arabicParenR"/>
                </a:pPr>
                <a:endParaRPr lang="en-GB" sz="2800" dirty="0"/>
              </a:p>
              <a:p>
                <a:pPr marL="514350" indent="-514350">
                  <a:buAutoNum type="arabicParenR" startAt="2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u="sng" dirty="0"/>
                  <a:t>		</a:t>
                </a:r>
                <a:r>
                  <a:rPr lang="en-GB" sz="2800" dirty="0"/>
                  <a:t> whole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u="sng" dirty="0"/>
                  <a:t>		</a:t>
                </a:r>
                <a:r>
                  <a:rPr lang="en-GB" sz="2800" dirty="0"/>
                  <a:t> fifths</a:t>
                </a:r>
              </a:p>
              <a:p>
                <a:pPr marL="514350" indent="-514350">
                  <a:buAutoNum type="arabicParenR" startAt="2"/>
                </a:pPr>
                <a:endParaRPr lang="en-GB" sz="2800" dirty="0"/>
              </a:p>
              <a:p>
                <a:pPr marL="514350" indent="-514350">
                  <a:buAutoNum type="arabicParenR" startAt="2"/>
                </a:pPr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bg1"/>
                    </a:solidFill>
                  </a:rPr>
                  <a:t>d</a:t>
                </a:r>
              </a:p>
              <a:p>
                <a:endParaRPr lang="en-GB" sz="2800" dirty="0"/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994783"/>
              </a:xfrm>
              <a:prstGeom prst="rect">
                <a:avLst/>
              </a:prstGeom>
              <a:blipFill>
                <a:blip r:embed="rId4"/>
                <a:stretch>
                  <a:fillRect l="-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387E862-F957-4B0D-90E4-648C5C696674}"/>
              </a:ext>
            </a:extLst>
          </p:cNvPr>
          <p:cNvSpPr/>
          <p:nvPr/>
        </p:nvSpPr>
        <p:spPr>
          <a:xfrm>
            <a:off x="2010445" y="502556"/>
            <a:ext cx="299864" cy="47767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0AD43-7ADF-46E6-A3FB-37F3134197ED}"/>
              </a:ext>
            </a:extLst>
          </p:cNvPr>
          <p:cNvSpPr/>
          <p:nvPr/>
        </p:nvSpPr>
        <p:spPr>
          <a:xfrm>
            <a:off x="4981062" y="320594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D9C06D9-7DE8-4421-B3E2-6E2F4271E710}"/>
              </a:ext>
            </a:extLst>
          </p:cNvPr>
          <p:cNvSpPr/>
          <p:nvPr/>
        </p:nvSpPr>
        <p:spPr>
          <a:xfrm>
            <a:off x="1888138" y="1400381"/>
            <a:ext cx="444116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2DE6E4F-E85D-46C1-B50F-F1A75DB1D8EE}"/>
              </a:ext>
            </a:extLst>
          </p:cNvPr>
          <p:cNvSpPr/>
          <p:nvPr/>
        </p:nvSpPr>
        <p:spPr>
          <a:xfrm>
            <a:off x="5220599" y="1554726"/>
            <a:ext cx="299864" cy="47767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C6C4DD-5568-4024-A851-24D8E71F6B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7633" y="3524832"/>
            <a:ext cx="2142380" cy="214469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0A3C4D8-DC63-44CC-90A0-1B288928B4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5220599" y="3451573"/>
            <a:ext cx="2142380" cy="21446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43F1F4D-C75C-4A99-94F3-A226AA5D9C1E}"/>
                  </a:ext>
                </a:extLst>
              </p:cNvPr>
              <p:cNvSpPr/>
              <p:nvPr/>
            </p:nvSpPr>
            <p:spPr>
              <a:xfrm>
                <a:off x="2525119" y="3578550"/>
                <a:ext cx="449162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43F1F4D-C75C-4A99-94F3-A226AA5D9C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119" y="3578550"/>
                <a:ext cx="449162" cy="7660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84B0013-BEA4-4B9C-BF26-37C744527A8A}"/>
                  </a:ext>
                </a:extLst>
              </p:cNvPr>
              <p:cNvSpPr/>
              <p:nvPr/>
            </p:nvSpPr>
            <p:spPr>
              <a:xfrm>
                <a:off x="1888138" y="4829066"/>
                <a:ext cx="449162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84B0013-BEA4-4B9C-BF26-37C744527A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138" y="4829066"/>
                <a:ext cx="449162" cy="7660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6E1FF3B-7D0D-44F3-9D5C-9B4945EABFBF}"/>
                  </a:ext>
                </a:extLst>
              </p:cNvPr>
              <p:cNvSpPr/>
              <p:nvPr/>
            </p:nvSpPr>
            <p:spPr>
              <a:xfrm>
                <a:off x="5520463" y="4113972"/>
                <a:ext cx="449162" cy="764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6E1FF3B-7D0D-44F3-9D5C-9B4945EABF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463" y="4113972"/>
                <a:ext cx="449162" cy="7648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4595F28-97AC-410D-AA29-33470F72B6A4}"/>
                  </a:ext>
                </a:extLst>
              </p:cNvPr>
              <p:cNvSpPr/>
              <p:nvPr/>
            </p:nvSpPr>
            <p:spPr>
              <a:xfrm>
                <a:off x="6726912" y="4713435"/>
                <a:ext cx="449162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4595F28-97AC-410D-AA29-33470F72B6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912" y="4713435"/>
                <a:ext cx="449162" cy="7660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306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59947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arenR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					1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</a:t>
                </a:r>
              </a:p>
              <a:p>
                <a:r>
                  <a:rPr lang="en-GB" sz="2800" dirty="0"/>
                  <a:t>	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 marL="514350" indent="-514350">
                  <a:buAutoNum type="arabicParenR"/>
                </a:pPr>
                <a:endParaRPr lang="en-GB" sz="2800" dirty="0"/>
              </a:p>
              <a:p>
                <a:pPr marL="514350" indent="-514350">
                  <a:buAutoNum type="arabicParenR" startAt="2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u="sng" dirty="0"/>
                  <a:t>		</a:t>
                </a:r>
                <a:r>
                  <a:rPr lang="en-GB" sz="2800" dirty="0"/>
                  <a:t> whole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u="sng" dirty="0"/>
                  <a:t>		</a:t>
                </a:r>
                <a:r>
                  <a:rPr lang="en-GB" sz="2800" dirty="0"/>
                  <a:t> fifths</a:t>
                </a:r>
              </a:p>
              <a:p>
                <a:pPr marL="514350" indent="-514350">
                  <a:buAutoNum type="arabicParenR" startAt="2"/>
                </a:pPr>
                <a:endParaRPr lang="en-GB" sz="2800" dirty="0"/>
              </a:p>
              <a:p>
                <a:pPr marL="514350" indent="-514350">
                  <a:buAutoNum type="arabicParenR" startAt="2"/>
                </a:pPr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bg1"/>
                    </a:solidFill>
                  </a:rPr>
                  <a:t>d</a:t>
                </a:r>
              </a:p>
              <a:p>
                <a:endParaRPr lang="en-GB" sz="2800" dirty="0"/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994783"/>
              </a:xfrm>
              <a:prstGeom prst="rect">
                <a:avLst/>
              </a:prstGeom>
              <a:blipFill>
                <a:blip r:embed="rId5"/>
                <a:stretch>
                  <a:fillRect l="-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387E862-F957-4B0D-90E4-648C5C696674}"/>
              </a:ext>
            </a:extLst>
          </p:cNvPr>
          <p:cNvSpPr/>
          <p:nvPr/>
        </p:nvSpPr>
        <p:spPr>
          <a:xfrm>
            <a:off x="2010445" y="502556"/>
            <a:ext cx="299864" cy="47767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0AD43-7ADF-46E6-A3FB-37F3134197ED}"/>
              </a:ext>
            </a:extLst>
          </p:cNvPr>
          <p:cNvSpPr/>
          <p:nvPr/>
        </p:nvSpPr>
        <p:spPr>
          <a:xfrm>
            <a:off x="4981062" y="320594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D9C06D9-7DE8-4421-B3E2-6E2F4271E710}"/>
              </a:ext>
            </a:extLst>
          </p:cNvPr>
          <p:cNvSpPr/>
          <p:nvPr/>
        </p:nvSpPr>
        <p:spPr>
          <a:xfrm>
            <a:off x="1888138" y="1400381"/>
            <a:ext cx="444116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2DE6E4F-E85D-46C1-B50F-F1A75DB1D8EE}"/>
              </a:ext>
            </a:extLst>
          </p:cNvPr>
          <p:cNvSpPr/>
          <p:nvPr/>
        </p:nvSpPr>
        <p:spPr>
          <a:xfrm>
            <a:off x="5220599" y="1554726"/>
            <a:ext cx="299864" cy="47767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C6C4DD-5568-4024-A851-24D8E71F6B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7633" y="3524832"/>
            <a:ext cx="2142380" cy="214469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0A3C4D8-DC63-44CC-90A0-1B288928B4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5220599" y="3451573"/>
            <a:ext cx="2142380" cy="21446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43F1F4D-C75C-4A99-94F3-A226AA5D9C1E}"/>
                  </a:ext>
                </a:extLst>
              </p:cNvPr>
              <p:cNvSpPr/>
              <p:nvPr/>
            </p:nvSpPr>
            <p:spPr>
              <a:xfrm>
                <a:off x="2525119" y="3578550"/>
                <a:ext cx="449162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43F1F4D-C75C-4A99-94F3-A226AA5D9C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119" y="3578550"/>
                <a:ext cx="449162" cy="7660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84B0013-BEA4-4B9C-BF26-37C744527A8A}"/>
                  </a:ext>
                </a:extLst>
              </p:cNvPr>
              <p:cNvSpPr/>
              <p:nvPr/>
            </p:nvSpPr>
            <p:spPr>
              <a:xfrm>
                <a:off x="1888138" y="4829066"/>
                <a:ext cx="449162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84B0013-BEA4-4B9C-BF26-37C744527A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138" y="4829066"/>
                <a:ext cx="449162" cy="7660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6E1FF3B-7D0D-44F3-9D5C-9B4945EABFBF}"/>
                  </a:ext>
                </a:extLst>
              </p:cNvPr>
              <p:cNvSpPr/>
              <p:nvPr/>
            </p:nvSpPr>
            <p:spPr>
              <a:xfrm>
                <a:off x="5520463" y="4113972"/>
                <a:ext cx="449162" cy="764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6E1FF3B-7D0D-44F3-9D5C-9B4945EABF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463" y="4113972"/>
                <a:ext cx="449162" cy="7648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4595F28-97AC-410D-AA29-33470F72B6A4}"/>
                  </a:ext>
                </a:extLst>
              </p:cNvPr>
              <p:cNvSpPr/>
              <p:nvPr/>
            </p:nvSpPr>
            <p:spPr>
              <a:xfrm>
                <a:off x="6726912" y="4713435"/>
                <a:ext cx="449162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4595F28-97AC-410D-AA29-33470F72B6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912" y="4713435"/>
                <a:ext cx="449162" cy="76604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B81FA49-5273-40FA-B92F-40530A566D3B}"/>
              </a:ext>
            </a:extLst>
          </p:cNvPr>
          <p:cNvSpPr/>
          <p:nvPr/>
        </p:nvSpPr>
        <p:spPr>
          <a:xfrm>
            <a:off x="1988660" y="4866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886C0B1-5E41-4557-9332-40413A216F9C}"/>
              </a:ext>
            </a:extLst>
          </p:cNvPr>
          <p:cNvSpPr/>
          <p:nvPr/>
        </p:nvSpPr>
        <p:spPr>
          <a:xfrm>
            <a:off x="1832697" y="1328636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14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37D463-D20B-427A-8E8D-D5B0A76E1355}"/>
              </a:ext>
            </a:extLst>
          </p:cNvPr>
          <p:cNvSpPr/>
          <p:nvPr/>
        </p:nvSpPr>
        <p:spPr>
          <a:xfrm>
            <a:off x="4960492" y="25430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D11AF8-4C2D-44EB-968E-950F6396BDC6}"/>
              </a:ext>
            </a:extLst>
          </p:cNvPr>
          <p:cNvSpPr/>
          <p:nvPr/>
        </p:nvSpPr>
        <p:spPr>
          <a:xfrm>
            <a:off x="5194142" y="153195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CCBCAFF-4E31-48A5-A50B-AFFC3AFB0562}"/>
              </a:ext>
            </a:extLst>
          </p:cNvPr>
          <p:cNvSpPr/>
          <p:nvPr/>
        </p:nvSpPr>
        <p:spPr>
          <a:xfrm>
            <a:off x="2107772" y="263287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BEBE3B-6B7F-4AED-9CF7-07B1ECDF6726}"/>
              </a:ext>
            </a:extLst>
          </p:cNvPr>
          <p:cNvSpPr/>
          <p:nvPr/>
        </p:nvSpPr>
        <p:spPr>
          <a:xfrm>
            <a:off x="4320990" y="263287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657B29D-3ABB-413C-9BC8-94E45B7525D4}"/>
                  </a:ext>
                </a:extLst>
              </p:cNvPr>
              <p:cNvSpPr/>
              <p:nvPr/>
            </p:nvSpPr>
            <p:spPr>
              <a:xfrm>
                <a:off x="3107970" y="4790660"/>
                <a:ext cx="449162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657B29D-3ABB-413C-9BC8-94E45B7525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970" y="4790660"/>
                <a:ext cx="449162" cy="7660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0E97834-CABF-4936-BCD5-7CEDAC5A0424}"/>
                  </a:ext>
                </a:extLst>
              </p:cNvPr>
              <p:cNvSpPr/>
              <p:nvPr/>
            </p:nvSpPr>
            <p:spPr>
              <a:xfrm>
                <a:off x="6726912" y="3524133"/>
                <a:ext cx="449162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0E97834-CABF-4936-BCD5-7CEDAC5A04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912" y="3524133"/>
                <a:ext cx="449162" cy="76604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8600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97629" y="1060117"/>
                <a:ext cx="1412566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29" y="1060117"/>
                <a:ext cx="1412566" cy="7671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262D34-C02F-4B71-86D9-C064396A7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234087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EECEA7-AC7F-4590-A182-DFCDBBD91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651544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/>
              <p:nvPr/>
            </p:nvSpPr>
            <p:spPr>
              <a:xfrm>
                <a:off x="2685869" y="106184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869" y="1061848"/>
                <a:ext cx="449162" cy="765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7992F1B1-F099-47DC-A668-87B127284A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8F0D7AC-0391-4244-93B3-E2BE76307F5E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DE30D63-E49B-414E-A8E2-31A631652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090398"/>
              </p:ext>
            </p:extLst>
          </p:nvPr>
        </p:nvGraphicFramePr>
        <p:xfrm>
          <a:off x="1478830" y="2451217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76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1563294171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2211812901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970232246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3859554961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302973470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526819257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2707468164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E1D5C98-52F0-4766-9307-B8E875728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904794"/>
              </p:ext>
            </p:extLst>
          </p:nvPr>
        </p:nvGraphicFramePr>
        <p:xfrm>
          <a:off x="1478830" y="2451217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76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65032566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1078808034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11207185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2422949976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3567047200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204626557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202837107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6862567-5F3A-401F-8D12-7990A087AEF6}"/>
              </a:ext>
            </a:extLst>
          </p:cNvPr>
          <p:cNvCxnSpPr>
            <a:cxnSpLocks/>
          </p:cNvCxnSpPr>
          <p:nvPr/>
        </p:nvCxnSpPr>
        <p:spPr>
          <a:xfrm flipV="1">
            <a:off x="4922429" y="2451218"/>
            <a:ext cx="525489" cy="7412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E5077C7-20AA-41DF-B447-529785246731}"/>
              </a:ext>
            </a:extLst>
          </p:cNvPr>
          <p:cNvCxnSpPr>
            <a:cxnSpLocks/>
          </p:cNvCxnSpPr>
          <p:nvPr/>
        </p:nvCxnSpPr>
        <p:spPr>
          <a:xfrm flipV="1">
            <a:off x="4332027" y="2451222"/>
            <a:ext cx="550341" cy="7412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2D7D96E-31B6-4157-BDB5-51A7329B446C}"/>
              </a:ext>
            </a:extLst>
          </p:cNvPr>
          <p:cNvCxnSpPr>
            <a:cxnSpLocks/>
          </p:cNvCxnSpPr>
          <p:nvPr/>
        </p:nvCxnSpPr>
        <p:spPr>
          <a:xfrm flipV="1">
            <a:off x="3741625" y="2455193"/>
            <a:ext cx="563781" cy="7372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3D72B04-2238-4319-88EC-8DA5E6F4630C}"/>
              </a:ext>
            </a:extLst>
          </p:cNvPr>
          <p:cNvCxnSpPr>
            <a:cxnSpLocks/>
            <a:endCxn id="19" idx="0"/>
          </p:cNvCxnSpPr>
          <p:nvPr/>
        </p:nvCxnSpPr>
        <p:spPr>
          <a:xfrm flipV="1">
            <a:off x="3176314" y="2451217"/>
            <a:ext cx="573238" cy="74123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A860B1-B8FC-42E4-854F-A0ADBD2F4A00}"/>
              </a:ext>
            </a:extLst>
          </p:cNvPr>
          <p:cNvCxnSpPr>
            <a:cxnSpLocks/>
          </p:cNvCxnSpPr>
          <p:nvPr/>
        </p:nvCxnSpPr>
        <p:spPr>
          <a:xfrm flipV="1">
            <a:off x="2614965" y="2455193"/>
            <a:ext cx="554306" cy="7372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1059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97629" y="1060117"/>
                <a:ext cx="1595309" cy="767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29" y="1060117"/>
                <a:ext cx="1595309" cy="7676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262D34-C02F-4B71-86D9-C064396A7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819755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EECEA7-AC7F-4590-A182-DFCDBBD91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413828"/>
              </p:ext>
            </p:extLst>
          </p:nvPr>
        </p:nvGraphicFramePr>
        <p:xfrm>
          <a:off x="1478830" y="2451217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76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591958510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87532146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379202532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1395430314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2804687461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1912624695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416687503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/>
              <p:nvPr/>
            </p:nvSpPr>
            <p:spPr>
              <a:xfrm>
                <a:off x="2912113" y="106184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113" y="1061848"/>
                <a:ext cx="449162" cy="765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DE30D63-E49B-414E-A8E2-31A631652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517862"/>
              </p:ext>
            </p:extLst>
          </p:nvPr>
        </p:nvGraphicFramePr>
        <p:xfrm>
          <a:off x="1478830" y="2451217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76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1563294171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2211812901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970232246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3859554961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302973470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526819257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2707468164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E1D5C98-52F0-4766-9307-B8E875728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62065"/>
              </p:ext>
            </p:extLst>
          </p:nvPr>
        </p:nvGraphicFramePr>
        <p:xfrm>
          <a:off x="1478828" y="3518017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76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65032566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1078808034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11207185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2422949976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3567047200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204626557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202837107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90B436B-1C14-4E15-8319-05A2D1F0E122}"/>
                  </a:ext>
                </a:extLst>
              </p:cNvPr>
              <p:cNvSpPr/>
              <p:nvPr/>
            </p:nvSpPr>
            <p:spPr>
              <a:xfrm>
                <a:off x="3238391" y="1061848"/>
                <a:ext cx="798617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90B436B-1C14-4E15-8319-05A2D1F0E1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391" y="1061848"/>
                <a:ext cx="798617" cy="7693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6862567-5F3A-401F-8D12-7990A087AEF6}"/>
              </a:ext>
            </a:extLst>
          </p:cNvPr>
          <p:cNvCxnSpPr>
            <a:cxnSpLocks/>
          </p:cNvCxnSpPr>
          <p:nvPr/>
        </p:nvCxnSpPr>
        <p:spPr>
          <a:xfrm flipV="1">
            <a:off x="2611205" y="3518022"/>
            <a:ext cx="525489" cy="7412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E5077C7-20AA-41DF-B447-529785246731}"/>
              </a:ext>
            </a:extLst>
          </p:cNvPr>
          <p:cNvCxnSpPr>
            <a:cxnSpLocks/>
          </p:cNvCxnSpPr>
          <p:nvPr/>
        </p:nvCxnSpPr>
        <p:spPr>
          <a:xfrm flipV="1">
            <a:off x="2060864" y="3518022"/>
            <a:ext cx="550341" cy="7412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2D7D96E-31B6-4157-BDB5-51A7329B446C}"/>
              </a:ext>
            </a:extLst>
          </p:cNvPr>
          <p:cNvCxnSpPr>
            <a:cxnSpLocks/>
          </p:cNvCxnSpPr>
          <p:nvPr/>
        </p:nvCxnSpPr>
        <p:spPr>
          <a:xfrm flipV="1">
            <a:off x="1478828" y="3521989"/>
            <a:ext cx="563781" cy="7372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3D72B04-2238-4319-88EC-8DA5E6F4630C}"/>
              </a:ext>
            </a:extLst>
          </p:cNvPr>
          <p:cNvCxnSpPr>
            <a:cxnSpLocks/>
          </p:cNvCxnSpPr>
          <p:nvPr/>
        </p:nvCxnSpPr>
        <p:spPr>
          <a:xfrm flipV="1">
            <a:off x="5448300" y="2451218"/>
            <a:ext cx="571972" cy="7412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A860B1-B8FC-42E4-854F-A0ADBD2F4A00}"/>
              </a:ext>
            </a:extLst>
          </p:cNvPr>
          <p:cNvCxnSpPr>
            <a:cxnSpLocks/>
          </p:cNvCxnSpPr>
          <p:nvPr/>
        </p:nvCxnSpPr>
        <p:spPr>
          <a:xfrm flipV="1">
            <a:off x="4893992" y="2455181"/>
            <a:ext cx="554306" cy="7372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910124C-D81B-443D-A704-87CB9C179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784343"/>
              </p:ext>
            </p:extLst>
          </p:nvPr>
        </p:nvGraphicFramePr>
        <p:xfrm>
          <a:off x="1478828" y="3518017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76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591958510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87532146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379202532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1395430314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2804687461"/>
                    </a:ext>
                  </a:extLst>
                </a:gridCol>
                <a:gridCol w="567681">
                  <a:extLst>
                    <a:ext uri="{9D8B030D-6E8A-4147-A177-3AD203B41FA5}">
                      <a16:colId xmlns:a16="http://schemas.microsoft.com/office/drawing/2014/main" val="1912624695"/>
                    </a:ext>
                  </a:extLst>
                </a:gridCol>
                <a:gridCol w="567680">
                  <a:extLst>
                    <a:ext uri="{9D8B030D-6E8A-4147-A177-3AD203B41FA5}">
                      <a16:colId xmlns:a16="http://schemas.microsoft.com/office/drawing/2014/main" val="416687503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4680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97629" y="1060117"/>
                <a:ext cx="1595309" cy="767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29" y="1060117"/>
                <a:ext cx="1595309" cy="7676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262D34-C02F-4B71-86D9-C064396A7A58}"/>
              </a:ext>
            </a:extLst>
          </p:cNvPr>
          <p:cNvGraphicFramePr>
            <a:graphicFrameLocks noGrp="1"/>
          </p:cNvGraphicFramePr>
          <p:nvPr/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EECEA7-AC7F-4590-A182-DFCDBBD91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47352"/>
              </p:ext>
            </p:extLst>
          </p:nvPr>
        </p:nvGraphicFramePr>
        <p:xfrm>
          <a:off x="1478830" y="2451217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28975033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686101862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018600005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39448073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2811160175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3162748909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/>
              <p:nvPr/>
            </p:nvSpPr>
            <p:spPr>
              <a:xfrm>
                <a:off x="2912113" y="106184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113" y="1061848"/>
                <a:ext cx="449162" cy="765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DE30D63-E49B-414E-A8E2-31A631652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741941"/>
              </p:ext>
            </p:extLst>
          </p:nvPr>
        </p:nvGraphicFramePr>
        <p:xfrm>
          <a:off x="1478830" y="2451217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1006892845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629112751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865223135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3822645232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340926028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323391769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E1D5C98-52F0-4766-9307-B8E875728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053380"/>
              </p:ext>
            </p:extLst>
          </p:nvPr>
        </p:nvGraphicFramePr>
        <p:xfrm>
          <a:off x="1478830" y="3521989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4135577176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135689054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332767504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427651176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4217293274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306468142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90B436B-1C14-4E15-8319-05A2D1F0E122}"/>
                  </a:ext>
                </a:extLst>
              </p:cNvPr>
              <p:cNvSpPr/>
              <p:nvPr/>
            </p:nvSpPr>
            <p:spPr>
              <a:xfrm>
                <a:off x="3276609" y="1128394"/>
                <a:ext cx="76815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GB" sz="3600" dirty="0">
                    <a:solidFill>
                      <a:schemeClr val="accent1"/>
                    </a:solidFill>
                  </a:rPr>
                  <a:t>1</a:t>
                </a:r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90B436B-1C14-4E15-8319-05A2D1F0E1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9" y="1128394"/>
                <a:ext cx="768159" cy="646331"/>
              </a:xfrm>
              <a:prstGeom prst="rect">
                <a:avLst/>
              </a:prstGeom>
              <a:blipFill>
                <a:blip r:embed="rId7"/>
                <a:stretch>
                  <a:fillRect t="-14151" r="-22222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910124C-D81B-443D-A704-87CB9C179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601295"/>
              </p:ext>
            </p:extLst>
          </p:nvPr>
        </p:nvGraphicFramePr>
        <p:xfrm>
          <a:off x="1478830" y="3521989"/>
          <a:ext cx="4541444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3682205780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324473503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348312961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097302427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114540137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1371791370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BCE10CF6-03A4-4839-9835-39060C79AC9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3A8E34A-A47A-4111-A253-4B10A263E781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6862567-5F3A-401F-8D12-7990A087AEF6}"/>
              </a:ext>
            </a:extLst>
          </p:cNvPr>
          <p:cNvCxnSpPr>
            <a:cxnSpLocks/>
          </p:cNvCxnSpPr>
          <p:nvPr/>
        </p:nvCxnSpPr>
        <p:spPr>
          <a:xfrm flipV="1">
            <a:off x="2784714" y="3521989"/>
            <a:ext cx="623456" cy="7332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E5077C7-20AA-41DF-B447-529785246731}"/>
              </a:ext>
            </a:extLst>
          </p:cNvPr>
          <p:cNvCxnSpPr>
            <a:cxnSpLocks/>
          </p:cNvCxnSpPr>
          <p:nvPr/>
        </p:nvCxnSpPr>
        <p:spPr>
          <a:xfrm flipV="1">
            <a:off x="2136077" y="3521994"/>
            <a:ext cx="623456" cy="7412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2D7D96E-31B6-4157-BDB5-51A7329B446C}"/>
              </a:ext>
            </a:extLst>
          </p:cNvPr>
          <p:cNvCxnSpPr>
            <a:cxnSpLocks/>
          </p:cNvCxnSpPr>
          <p:nvPr/>
        </p:nvCxnSpPr>
        <p:spPr>
          <a:xfrm flipV="1">
            <a:off x="1478828" y="3521994"/>
            <a:ext cx="632068" cy="7372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3D72B04-2238-4319-88EC-8DA5E6F4630C}"/>
              </a:ext>
            </a:extLst>
          </p:cNvPr>
          <p:cNvCxnSpPr>
            <a:cxnSpLocks/>
          </p:cNvCxnSpPr>
          <p:nvPr/>
        </p:nvCxnSpPr>
        <p:spPr>
          <a:xfrm flipV="1">
            <a:off x="4081988" y="3521467"/>
            <a:ext cx="648637" cy="7372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A860B1-B8FC-42E4-854F-A0ADBD2F4A00}"/>
              </a:ext>
            </a:extLst>
          </p:cNvPr>
          <p:cNvCxnSpPr>
            <a:cxnSpLocks/>
          </p:cNvCxnSpPr>
          <p:nvPr/>
        </p:nvCxnSpPr>
        <p:spPr>
          <a:xfrm flipV="1">
            <a:off x="3433351" y="3521989"/>
            <a:ext cx="648637" cy="7332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27145D-7D53-4211-B447-017E295ABDFB}"/>
              </a:ext>
            </a:extLst>
          </p:cNvPr>
          <p:cNvCxnSpPr>
            <a:cxnSpLocks/>
          </p:cNvCxnSpPr>
          <p:nvPr/>
        </p:nvCxnSpPr>
        <p:spPr>
          <a:xfrm flipV="1">
            <a:off x="4730625" y="3521989"/>
            <a:ext cx="641012" cy="7367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9651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6" grpId="0"/>
      <p:bldP spid="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Group 2 – complete questions 1-3</a:t>
            </a:r>
            <a:b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Group 1 – complete questions 1-6 (there is no question 4)</a:t>
            </a:r>
            <a:b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Challenge questions 7-8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2.5|4.2|3.2|3.8|0.9|6.1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3.2|4.4|1.1|1.6|1.3|7.1|0.9|1.1|1.2|1.6|3.5|3.7|9.1|4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|1.4|6.6|5.6|1.4|9.7|0.8|0.9|0.9|0.9|3.4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3.1|4.1|1.9|6.4|3.3|1.6|3|1|0.8|0.8|0.7|0.7|2.7|3.5|4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cee99ee9-287b-4f9a-957c-ba5ae7375c9a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13835</TotalTime>
  <Words>143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Group 2 – complete questions 1-3 Group 1 – complete questions 1-6 (there is no question 4) Challenge questions 7-8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Sheila Spooner</cp:lastModifiedBy>
  <cp:revision>387</cp:revision>
  <dcterms:created xsi:type="dcterms:W3CDTF">2019-07-05T11:02:13Z</dcterms:created>
  <dcterms:modified xsi:type="dcterms:W3CDTF">2021-02-23T17:00:35Z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