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4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5406A-4C24-45AE-8F44-D0936B5B79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B5C0B9-974A-44C4-876D-AB3C978D3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535958-D58B-4F31-819A-FDA17710F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44DE-0F83-4F2D-83A4-7C4AEE0DD008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590A3-4502-44CF-8165-C2F58C56E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6AA35-DE90-41AC-BA72-CECE69892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9CDF3-72D8-4CF2-BA66-1016A51729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97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D91EB-D6EA-4E78-9A05-8707D5C72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567FFF-A22C-425D-9495-5C12472450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D04C51-C1E3-4115-91A9-28B45673E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44DE-0F83-4F2D-83A4-7C4AEE0DD008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6233E-E3C6-4CE1-9268-F4010E16F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29FE2E-E046-4386-956A-A8454D9FF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9CDF3-72D8-4CF2-BA66-1016A51729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390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8AA530-0A02-44EF-9980-11A29F4A5E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242F59-FB40-4A7A-9DB3-3D5F8E4B12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16992-8BC6-4E54-94ED-B24180755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44DE-0F83-4F2D-83A4-7C4AEE0DD008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AEA0B5-0DD6-4C73-BEC2-3EE57101D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45BA0E-36A9-4818-B339-33D5DFC34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9CDF3-72D8-4CF2-BA66-1016A51729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47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3E2B8-4A40-42DA-82AD-729FF4008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D4C60-8BFD-4C90-A8A9-F045463667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7F0977-6F72-46C5-8731-C3B2C117C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44DE-0F83-4F2D-83A4-7C4AEE0DD008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56AF3-45E3-44C8-A230-796181C21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6FC64-DAAC-4598-8237-5F3EA919B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9CDF3-72D8-4CF2-BA66-1016A51729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312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04BE4-E52F-4301-AC64-71CABD9A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1326C1-0192-4571-806B-5ACF4DC6D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72B2E2-696C-461C-A585-E8670D752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44DE-0F83-4F2D-83A4-7C4AEE0DD008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848B19-6B1E-44AD-894E-ED66B288C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17CC48-66D5-456C-B1AB-16126DBE8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9CDF3-72D8-4CF2-BA66-1016A51729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800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DCC75-1304-41B2-9D7D-52CFF5B6A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3B1B5-1162-4FF4-9A0F-9FEF9DD894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23EAC0-8008-41F9-A423-7A4F17F0E9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9703E4-96FC-4994-9D50-5DBA153EC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44DE-0F83-4F2D-83A4-7C4AEE0DD008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122EA1-000D-4799-B0F9-9AAABE89D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F62304-4ADD-483F-B1E8-87DE8691E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9CDF3-72D8-4CF2-BA66-1016A51729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895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05971-EFD1-4289-A9EB-ADA3343D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4A7B0C-3DEC-4328-B21B-4EDE6158D9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9C7E8F-215C-46E5-B66A-525371BB66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D4A348-9E54-49D3-BF17-E7A0CAC72E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6E38DC-A13C-4CD4-878C-C403220C2B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697940-E172-43B4-8CE8-44E191958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44DE-0F83-4F2D-83A4-7C4AEE0DD008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302C7B-A027-49CB-B6A6-5CBBD6F5D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4993CE-83C5-4F53-866C-2CC528D70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9CDF3-72D8-4CF2-BA66-1016A51729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64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05950-F455-4286-811E-BB866E004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DD3717-8DFC-445D-BAE0-DFDFC04BB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44DE-0F83-4F2D-83A4-7C4AEE0DD008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95729E-8511-49EE-99CE-79D96F985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5FBACE-F807-416F-8753-DEAA000F5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9CDF3-72D8-4CF2-BA66-1016A51729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284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A97D9F-22C3-4388-B2A1-2AA03B356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44DE-0F83-4F2D-83A4-7C4AEE0DD008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57256E-7553-4E7F-AF06-04C489B6E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AB1C23-B729-4C97-93AB-8E8314BF7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9CDF3-72D8-4CF2-BA66-1016A51729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198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16409-D846-40DE-872B-33D216BA0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1B085-7F0B-47FF-92D7-5D40709E8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905404-0589-44B2-B452-E66528A482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4963CE-240F-442A-AF3A-380E2C49E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44DE-0F83-4F2D-83A4-7C4AEE0DD008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69389E-9CCC-478D-8524-737473444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63402-8E45-4926-8377-8733065C2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9CDF3-72D8-4CF2-BA66-1016A51729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246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2E14E-0AC2-4E60-8E2B-F4233113B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597041-BE2A-4D8A-9F95-87A6E73ECC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26D736-475D-412F-91E8-CB48AA8ABA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21D146-E038-4DAB-89A9-CFC5005B0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44DE-0F83-4F2D-83A4-7C4AEE0DD008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73896B-BCEC-4DE9-AD02-F369F7E78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1AD3DF-FA24-4B8C-9FEC-7A8C903A4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9CDF3-72D8-4CF2-BA66-1016A51729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323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en.wikipedia.org/wiki/Dreams_(video_game)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1000"/>
            <a:lum/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C8357E-9DB2-4C8E-8417-BA00832D0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9152DA-B6A2-4B93-8C8E-BB7864D6F6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A1D25D-8233-4115-B4B1-AA7B2ABC2A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B44DE-0F83-4F2D-83A4-7C4AEE0DD008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88EA7-34E6-4943-BC61-AFE2AA690E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D17787-A044-4725-B5E2-2B1738D7F5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9CDF3-72D8-4CF2-BA66-1016A51729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ED3325-6644-4B15-B95D-ACBAAD53BE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527" y="162803"/>
            <a:ext cx="4527233" cy="62525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27FB20-1248-41B6-BC66-FA1ED25F5B5C}"/>
              </a:ext>
            </a:extLst>
          </p:cNvPr>
          <p:cNvSpPr txBox="1"/>
          <p:nvPr/>
        </p:nvSpPr>
        <p:spPr>
          <a:xfrm>
            <a:off x="5064369" y="731520"/>
            <a:ext cx="5866228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DREAMS AND GOALS</a:t>
            </a:r>
          </a:p>
          <a:p>
            <a:endParaRPr lang="en-GB" dirty="0"/>
          </a:p>
          <a:p>
            <a:r>
              <a:rPr lang="en-GB" b="1" dirty="0"/>
              <a:t>Today you are going to create a recipe for success.</a:t>
            </a:r>
          </a:p>
          <a:p>
            <a:endParaRPr lang="en-GB" b="1" dirty="0"/>
          </a:p>
          <a:p>
            <a:r>
              <a:rPr lang="en-GB" b="1" dirty="0"/>
              <a:t>Think about what you might need or have to do to achieve a goal you have.</a:t>
            </a:r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6E89F10-581E-4726-BD04-46ED868F6E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30597" y="3106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0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3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0B52CE-EB3A-4304-8D11-99DF11AAAA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9161" y="633633"/>
            <a:ext cx="3314700" cy="723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184ED4-BBC1-4799-A46D-B3F2A4B0F5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290" y="239444"/>
            <a:ext cx="3381375" cy="723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5BF742-61F3-4EF2-B8F3-7F81819C81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0075" y="334401"/>
            <a:ext cx="3067050" cy="6762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1BD1C9-4501-4787-A2AB-DDB912E63C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4732" y="1706806"/>
            <a:ext cx="2981325" cy="76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A97A64A-9184-4FB3-B21F-6F7DF7938F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0140" y="2214195"/>
            <a:ext cx="2619375" cy="7715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BCCB4C8-2330-49D5-947F-5592451DB4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4214" y="3429000"/>
            <a:ext cx="3057525" cy="7715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299E69-4310-44A6-BD52-59592D311AC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24762" y="1520041"/>
            <a:ext cx="3209925" cy="6953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36A791D-E8D6-4FD2-AFF2-400603464D3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58626" y="2985720"/>
            <a:ext cx="3286125" cy="6858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E743537-4600-41B5-B0AE-D85A4A7556A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29161" y="3931995"/>
            <a:ext cx="3267075" cy="71437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1E3DAF4-071F-463D-9F19-260AA7A83506}"/>
              </a:ext>
            </a:extLst>
          </p:cNvPr>
          <p:cNvSpPr txBox="1"/>
          <p:nvPr/>
        </p:nvSpPr>
        <p:spPr>
          <a:xfrm>
            <a:off x="541239" y="5185177"/>
            <a:ext cx="113033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AGREE					DISAGREE</a:t>
            </a:r>
          </a:p>
          <a:p>
            <a:endParaRPr lang="en-GB" sz="3200" b="1" dirty="0"/>
          </a:p>
          <a:p>
            <a:r>
              <a:rPr lang="en-GB" sz="2000" b="1" dirty="0"/>
              <a:t>Where would you put the above statements?</a:t>
            </a:r>
            <a:endParaRPr lang="en-GB" b="1" dirty="0"/>
          </a:p>
        </p:txBody>
      </p:sp>
      <p:pic>
        <p:nvPicPr>
          <p:cNvPr id="2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C2DAD25-1BCF-4733-81EB-3F331E828E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355117" y="4584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17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36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0B52CE-EB3A-4304-8D11-99DF11AAAA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5240" y="3355438"/>
            <a:ext cx="3314700" cy="723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184ED4-BBC1-4799-A46D-B3F2A4B0F5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2924" y="3575976"/>
            <a:ext cx="3381375" cy="723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5BF742-61F3-4EF2-B8F3-7F81819C81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406" y="1181903"/>
            <a:ext cx="3067050" cy="6762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1BD1C9-4501-4787-A2AB-DDB912E63C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4730" y="2478330"/>
            <a:ext cx="2981325" cy="76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A97A64A-9184-4FB3-B21F-6F7DF7938F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20036" y="2558125"/>
            <a:ext cx="2619375" cy="7715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BCCB4C8-2330-49D5-947F-5592451DB4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4732" y="3617670"/>
            <a:ext cx="3057525" cy="7715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299E69-4310-44A6-BD52-59592D311AC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24762" y="1520041"/>
            <a:ext cx="3209925" cy="6953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36A791D-E8D6-4FD2-AFF2-400603464D3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2331" y="4817819"/>
            <a:ext cx="3286125" cy="6858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E743537-4600-41B5-B0AE-D85A4A7556A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20075" y="4642635"/>
            <a:ext cx="3267075" cy="71437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1E3DAF4-071F-463D-9F19-260AA7A83506}"/>
              </a:ext>
            </a:extLst>
          </p:cNvPr>
          <p:cNvSpPr txBox="1"/>
          <p:nvPr/>
        </p:nvSpPr>
        <p:spPr>
          <a:xfrm>
            <a:off x="452290" y="239444"/>
            <a:ext cx="11303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AGREE								DISAGREE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3937747-A29D-4760-A91E-16B8C4F8C9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0825087" y="3377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14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5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9E8602B-BE9D-4F12-A1E3-4B07D464D0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551" y="3940310"/>
            <a:ext cx="3689788" cy="26175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ACD2D7-C8C3-4584-86E8-5F4DFA283C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551" y="300148"/>
            <a:ext cx="3525265" cy="331524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C2C75C0-91CF-4797-9E2E-106C8EA4CBFC}"/>
              </a:ext>
            </a:extLst>
          </p:cNvPr>
          <p:cNvSpPr txBox="1"/>
          <p:nvPr/>
        </p:nvSpPr>
        <p:spPr>
          <a:xfrm>
            <a:off x="4107767" y="300148"/>
            <a:ext cx="731717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Create a recipe for success list, using the ingredients and recipe words.</a:t>
            </a:r>
          </a:p>
          <a:p>
            <a:endParaRPr lang="en-GB" dirty="0"/>
          </a:p>
          <a:p>
            <a:r>
              <a:rPr lang="en-GB" dirty="0"/>
              <a:t>The recipe words are imperative (bossy) verbs like commands telling someone what to do and very good to use when writing instructions.</a:t>
            </a:r>
          </a:p>
          <a:p>
            <a:endParaRPr lang="en-GB" dirty="0"/>
          </a:p>
          <a:p>
            <a:r>
              <a:rPr lang="en-GB" dirty="0"/>
              <a:t>Here are a couple of ideas to get you started.</a:t>
            </a:r>
          </a:p>
          <a:p>
            <a:endParaRPr lang="en-GB" dirty="0"/>
          </a:p>
          <a:p>
            <a:r>
              <a:rPr lang="en-GB" b="1" dirty="0"/>
              <a:t>Sprinkle</a:t>
            </a:r>
            <a:r>
              <a:rPr lang="en-GB" dirty="0"/>
              <a:t> in a crumble of </a:t>
            </a:r>
            <a:r>
              <a:rPr lang="en-GB" b="1" dirty="0"/>
              <a:t>advice</a:t>
            </a:r>
            <a:r>
              <a:rPr lang="en-GB" dirty="0"/>
              <a:t> when needed.</a:t>
            </a:r>
          </a:p>
          <a:p>
            <a:r>
              <a:rPr lang="en-GB" b="1" dirty="0"/>
              <a:t>Pour </a:t>
            </a:r>
            <a:r>
              <a:rPr lang="en-GB" dirty="0"/>
              <a:t>in a lot of time to </a:t>
            </a:r>
            <a:r>
              <a:rPr lang="en-GB" b="1" dirty="0"/>
              <a:t>practise</a:t>
            </a:r>
            <a:r>
              <a:rPr lang="en-GB" dirty="0"/>
              <a:t> and improve your skills.</a:t>
            </a:r>
          </a:p>
          <a:p>
            <a:r>
              <a:rPr lang="en-GB" b="1" dirty="0"/>
              <a:t>Add</a:t>
            </a:r>
            <a:r>
              <a:rPr lang="en-GB" dirty="0"/>
              <a:t> a few </a:t>
            </a:r>
            <a:r>
              <a:rPr lang="en-GB" b="1" dirty="0"/>
              <a:t>mistakes</a:t>
            </a:r>
            <a:r>
              <a:rPr lang="en-GB" dirty="0"/>
              <a:t> along the way to learn from.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What ideas can you come up with?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1A57233-6DFD-45AF-B75D-E441CFF10E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1658" y="3299288"/>
            <a:ext cx="4305559" cy="2848293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F977D2F-1C37-4470-B265-3DE4057196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77617" y="4056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2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11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147</Words>
  <Application>Microsoft Office PowerPoint</Application>
  <PresentationFormat>Widescreen</PresentationFormat>
  <Paragraphs>24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Sheila Spooner</dc:creator>
  <cp:lastModifiedBy>Sheila Spooner</cp:lastModifiedBy>
  <cp:revision>7</cp:revision>
  <dcterms:created xsi:type="dcterms:W3CDTF">2021-01-27T12:54:02Z</dcterms:created>
  <dcterms:modified xsi:type="dcterms:W3CDTF">2021-01-27T13:37:22Z</dcterms:modified>
</cp:coreProperties>
</file>