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58" r:id="rId3"/>
    <p:sldId id="263" r:id="rId4"/>
    <p:sldId id="289" r:id="rId5"/>
    <p:sldId id="278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Md" panose="02000603050000020003" charset="0"/>
      <p:regular r:id="rId21"/>
    </p:embeddedFont>
    <p:embeddedFont>
      <p:font typeface="Sassoon Infant Rg" panose="02000503030000020003" charset="0"/>
      <p:regular r:id="rId22"/>
      <p:bold r:id="rId23"/>
    </p:embeddedFont>
    <p:embeddedFont>
      <p:font typeface="Tuffy-TTF" panose="020B0603060100000000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6"/>
    <a:srgbClr val="BEE2F2"/>
    <a:srgbClr val="3399FF"/>
    <a:srgbClr val="DB5983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0246B0-DE82-4334-B2B4-5D5D5141F5C6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9C7DB1-BCF2-467D-9E62-12DE174C5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6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53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51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0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6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uffy-TTF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Tuffy-TTF" panose="020B0603060100000000" pitchFamily="34" charset="0"/>
              </a:rPr>
              <a:t>French</a:t>
            </a:r>
            <a:r>
              <a:rPr lang="en-GB" altLang="en-US" sz="800" dirty="0">
                <a:solidFill>
                  <a:schemeClr val="bg1"/>
                </a:solidFill>
                <a:latin typeface="Tuffy-TTF" panose="020B0603060100000000" pitchFamily="34" charset="0"/>
              </a:rPr>
              <a:t> | Year 3 | Family and Friends | Pets | Lesson 2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Family and Friends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French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423C81-864C-4D22-B285-5FC850B0356A}"/>
              </a:ext>
            </a:extLst>
          </p:cNvPr>
          <p:cNvSpPr txBox="1"/>
          <p:nvPr/>
        </p:nvSpPr>
        <p:spPr>
          <a:xfrm>
            <a:off x="88777" y="124287"/>
            <a:ext cx="30095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 Year 4, </a:t>
            </a:r>
          </a:p>
          <a:p>
            <a:endParaRPr lang="en-GB" dirty="0"/>
          </a:p>
          <a:p>
            <a:r>
              <a:rPr lang="en-GB" dirty="0"/>
              <a:t>Please work through this PowerPoint again and really practise saying the French words out loud.</a:t>
            </a:r>
          </a:p>
          <a:p>
            <a:endParaRPr lang="en-GB" dirty="0"/>
          </a:p>
          <a:p>
            <a:r>
              <a:rPr lang="en-GB" dirty="0"/>
              <a:t>Then, I would like you to look at the word document which has the 11 animals we have been studying. </a:t>
            </a:r>
          </a:p>
          <a:p>
            <a:endParaRPr lang="en-GB" dirty="0"/>
          </a:p>
          <a:p>
            <a:r>
              <a:rPr lang="en-GB" dirty="0"/>
              <a:t>Please draw each animal in its own box and label it in French, just like the word document. Keep this in a safe place for when we come back to school.</a:t>
            </a:r>
          </a:p>
          <a:p>
            <a:endParaRPr lang="en-GB" dirty="0"/>
          </a:p>
          <a:p>
            <a:r>
              <a:rPr lang="en-GB" dirty="0"/>
              <a:t>Madame Betson.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7411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oiseau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854200"/>
            <a:ext cx="302736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13" y="154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843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>
                <a:solidFill>
                  <a:srgbClr val="DB5983"/>
                </a:solidFill>
              </a:rPr>
              <a:t>une</a:t>
            </a:r>
            <a:r>
              <a:rPr lang="en-GB" altLang="en-US" sz="2400" dirty="0">
                <a:solidFill>
                  <a:srgbClr val="DB5983"/>
                </a:solidFill>
              </a:rPr>
              <a:t> </a:t>
            </a:r>
            <a:r>
              <a:rPr lang="en-GB" altLang="en-US" sz="2400" dirty="0" err="1">
                <a:solidFill>
                  <a:srgbClr val="DB5983"/>
                </a:solidFill>
              </a:rPr>
              <a:t>souris</a:t>
            </a:r>
            <a:r>
              <a:rPr lang="en-GB" altLang="en-US" sz="2400" dirty="0">
                <a:solidFill>
                  <a:srgbClr val="DB5983"/>
                </a:solidFill>
              </a:rPr>
              <a:t>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354263"/>
            <a:ext cx="424021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1681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945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cochon</a:t>
            </a:r>
            <a:r>
              <a:rPr lang="en-GB" altLang="en-US" sz="2400" dirty="0">
                <a:solidFill>
                  <a:srgbClr val="3399FF"/>
                </a:solidFill>
              </a:rPr>
              <a:t> </a:t>
            </a:r>
            <a:r>
              <a:rPr lang="en-GB" altLang="en-US" sz="2400" dirty="0" err="1">
                <a:solidFill>
                  <a:srgbClr val="3399FF"/>
                </a:solidFill>
              </a:rPr>
              <a:t>d’inde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673350"/>
            <a:ext cx="47577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075" y="174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20483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lapin.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76375"/>
            <a:ext cx="46180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950" y="1739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21507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serpent.</a:t>
            </a:r>
          </a:p>
        </p:txBody>
      </p:sp>
      <p:pic>
        <p:nvPicPr>
          <p:cNvPr id="215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652713"/>
            <a:ext cx="47942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641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719763"/>
            <a:ext cx="584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remember the animal names in French.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/>
              <a:t>I can make picture revision cards with French animal words.</a:t>
            </a:r>
          </a:p>
          <a:p>
            <a:pPr eaLnBrk="1" hangingPunct="1"/>
            <a:endParaRPr lang="en-GB" altLang="en-US" dirty="0"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528763"/>
            <a:ext cx="4870450" cy="4564062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Introduction</a:t>
            </a:r>
            <a:endParaRPr lang="en-GB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5715000" y="1528763"/>
            <a:ext cx="2673350" cy="224155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126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ontent Placeholder 4"/>
          <p:cNvSpPr>
            <a:spLocks noGrp="1"/>
          </p:cNvSpPr>
          <p:nvPr>
            <p:ph idx="1"/>
          </p:nvPr>
        </p:nvSpPr>
        <p:spPr>
          <a:xfrm>
            <a:off x="5715000" y="1528763"/>
            <a:ext cx="2673350" cy="2241550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 err="1"/>
              <a:t>Qu’est-ce</a:t>
            </a:r>
            <a:r>
              <a:rPr lang="en-GB" altLang="en-US" dirty="0"/>
              <a:t> que </a:t>
            </a:r>
            <a:r>
              <a:rPr lang="en-GB" altLang="en-US" dirty="0" err="1"/>
              <a:t>c’est</a:t>
            </a:r>
            <a:r>
              <a:rPr lang="en-GB" altLang="en-US" dirty="0"/>
              <a:t>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5000" y="3851275"/>
            <a:ext cx="2673350" cy="224155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" name="Content Placeholder 4"/>
          <p:cNvSpPr>
            <a:spLocks/>
          </p:cNvSpPr>
          <p:nvPr/>
        </p:nvSpPr>
        <p:spPr bwMode="auto">
          <a:xfrm>
            <a:off x="5715000" y="3851275"/>
            <a:ext cx="2673350" cy="22415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C’est</a:t>
            </a:r>
            <a:r>
              <a:rPr lang="en-GB" altLang="en-US" dirty="0">
                <a:latin typeface="Twinkl" pitchFamily="2" charset="0"/>
              </a:rPr>
              <a:t> un lapin!</a:t>
            </a:r>
          </a:p>
        </p:txBody>
      </p:sp>
      <p:pic>
        <p:nvPicPr>
          <p:cNvPr id="1127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70075"/>
            <a:ext cx="4473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24050"/>
            <a:ext cx="4364037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2291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109788"/>
            <a:ext cx="3784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chien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25" y="1139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331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chat.</a:t>
            </a: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528763"/>
            <a:ext cx="322262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88" y="1171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433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>
                <a:solidFill>
                  <a:srgbClr val="DB5983"/>
                </a:solidFill>
              </a:rPr>
              <a:t>une</a:t>
            </a:r>
            <a:r>
              <a:rPr lang="en-GB" altLang="en-US" sz="2400" dirty="0">
                <a:solidFill>
                  <a:srgbClr val="DB5983"/>
                </a:solidFill>
              </a:rPr>
              <a:t> </a:t>
            </a:r>
            <a:r>
              <a:rPr lang="en-GB" altLang="en-US" sz="2400" dirty="0" err="1">
                <a:solidFill>
                  <a:srgbClr val="DB5983"/>
                </a:solidFill>
              </a:rPr>
              <a:t>tortue</a:t>
            </a:r>
            <a:r>
              <a:rPr lang="en-GB" altLang="en-US" sz="2400" dirty="0">
                <a:solidFill>
                  <a:srgbClr val="DB5983"/>
                </a:solidFill>
              </a:rPr>
              <a:t>.</a:t>
            </a: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7763"/>
            <a:ext cx="45561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1528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5363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hamster.</a:t>
            </a:r>
          </a:p>
        </p:txBody>
      </p:sp>
      <p:pic>
        <p:nvPicPr>
          <p:cNvPr id="1536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273300"/>
            <a:ext cx="37925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788" y="1663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6387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poisson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587625"/>
            <a:ext cx="47656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1789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223</Words>
  <Application>Microsoft Office PowerPoint</Application>
  <PresentationFormat>On-screen Show (4:3)</PresentationFormat>
  <Paragraphs>52</Paragraphs>
  <Slides>14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Sassoon Infant Rg</vt:lpstr>
      <vt:lpstr>Twinkl</vt:lpstr>
      <vt:lpstr>Arial</vt:lpstr>
      <vt:lpstr>Sassoon Infant Md</vt:lpstr>
      <vt:lpstr>Tuffy-TTF</vt:lpstr>
      <vt:lpstr>Calibri</vt:lpstr>
      <vt:lpstr>Office Theme</vt:lpstr>
      <vt:lpstr>French</vt:lpstr>
      <vt:lpstr>PowerPoint Presentation</vt:lpstr>
      <vt:lpstr>PowerPoint Presentation</vt:lpstr>
      <vt:lpstr>Introduction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Sheila Spooner</cp:lastModifiedBy>
  <cp:revision>114</cp:revision>
  <dcterms:created xsi:type="dcterms:W3CDTF">2014-10-01T16:09:27Z</dcterms:created>
  <dcterms:modified xsi:type="dcterms:W3CDTF">2021-01-26T17:34:43Z</dcterms:modified>
</cp:coreProperties>
</file>