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9EC20-11A4-4EFB-8EB1-35B0BE027F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027272-3D0D-4CC7-957F-505721D12F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982D7-E95F-40A7-8912-914CED3E3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0944-18AB-4B98-90FA-288FC3A76A5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F92B2-DD5F-4E24-85A1-ABFB371ED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DEB47-2F60-4FE7-9023-4E18ECFD4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A1E3-58B2-4EEF-BA30-CAC11983E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93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458E5-E9EC-4FB5-B644-CADD8DC57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93F581-B0AB-4519-89C7-EAA97A6E06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24F01-EC2A-4879-9FF6-94B942A59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0944-18AB-4B98-90FA-288FC3A76A5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52B00-10D4-4E62-97A3-BF71FA8C9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EF17E-9105-47D6-8BBD-14F2CBA8B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A1E3-58B2-4EEF-BA30-CAC11983E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29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441EC0-8A0C-4032-B7FC-19F1C7EFE5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1841DF-E6A8-44A6-BB63-C65623D21A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038CF-DE77-4B4E-B127-99E0C12B4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0944-18AB-4B98-90FA-288FC3A76A5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D442D-C938-4C76-A84D-F8010626E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CA664-8C14-43C9-861B-478625F49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A1E3-58B2-4EEF-BA30-CAC11983E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61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638EE-0EA1-4F06-B337-D140BCA25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50185-A783-461C-BF63-56281663E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A8625-8218-4522-881C-8D97334B4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0944-18AB-4B98-90FA-288FC3A76A5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9FC88-C6F1-4A2F-B634-716D863D2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6350B-E764-479D-812E-4BC799BF4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A1E3-58B2-4EEF-BA30-CAC11983E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981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00518-DD07-475F-9C9A-4664DDDD1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99EE35-156B-40F4-A7CD-8607B3007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61A8-4EDF-42A2-B744-A5B20BCFB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0944-18AB-4B98-90FA-288FC3A76A5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464C0-2857-4BDF-8F50-37FAD1C64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1B690-D171-4802-8E86-2F257284E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A1E3-58B2-4EEF-BA30-CAC11983E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860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5E505-065C-4CB9-9CC9-D9B59726C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4D462-69B4-4519-A198-FBE827E8B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2B5B88-BBFD-4B13-8F8D-4344938989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F41116-D47A-4681-9F0C-A2F84F766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0944-18AB-4B98-90FA-288FC3A76A5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80D28A-39A2-4E1F-93EB-1F703BCE7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C87184-A4F2-4008-A287-9276FBEB8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A1E3-58B2-4EEF-BA30-CAC11983E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769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F766F-BBCE-4706-AEED-5D00EB6E4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50E5FD-115E-4147-8C72-AF40DC13F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E56AD6-174E-4840-A0C1-1DC1CC834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62585E-B227-45C6-B4D6-4E9E535A9D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9FFE9C-963D-4412-8692-6EC0AEE149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D69035-1050-4C10-AFF8-C01552D85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0944-18AB-4B98-90FA-288FC3A76A5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CF4271-3FC8-41ED-99E1-131185702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7DB0A2-3E29-4B59-8C27-79F4956C3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A1E3-58B2-4EEF-BA30-CAC11983E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453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0BF29-E2BE-4776-9087-359E8064F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E51739-5BF5-4F5B-A250-433EF218F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0944-18AB-4B98-90FA-288FC3A76A5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28A272-FDD4-4444-9DC3-148085546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2B7900-8ABD-4641-B31C-3843E463B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A1E3-58B2-4EEF-BA30-CAC11983E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857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DF5271-06D8-4050-A545-807292A58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0944-18AB-4B98-90FA-288FC3A76A5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A4905E-41D2-4931-9AB0-D77B60728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E06B5-8B74-41B0-AE27-5D1F05F90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A1E3-58B2-4EEF-BA30-CAC11983E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91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89E73-CDA7-469D-AE52-85752141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23FD3-33EC-48F5-90F6-7A66E0743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BCE0CB-F034-4AC4-A957-807F35334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93201-0669-43AC-A277-8F0CEFE0D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0944-18AB-4B98-90FA-288FC3A76A5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C34568-7305-4325-9597-65BCD85DC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6B4CD7-8241-4899-A9D7-5F8B080CC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A1E3-58B2-4EEF-BA30-CAC11983E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906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7D4EB-A050-439E-9ED6-864EED7C0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724859-EA8C-47E2-992C-8E5DE45446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E2869F-E133-4500-AEB4-741F397857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396116-5637-421D-9D21-B1E2EFA8E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0944-18AB-4B98-90FA-288FC3A76A5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8181F-DDB7-49F7-B535-DFA95E4A6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52CC91-AA52-4512-9C08-AAAB126AC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8A1E3-58B2-4EEF-BA30-CAC11983E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767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en.wikipedia.org/wiki/Physical_education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7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160784-BD18-4C12-8679-4FF2DB09F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A8A74-6AEB-4117-9929-99E60657A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E8F69-FB8D-4F9E-9D05-7543D160A2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F0944-18AB-4B98-90FA-288FC3A76A52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7962F-B182-4481-A76C-D2B8BC8A6E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8900F-08B1-40F1-9A62-8EBB4D2E09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8A1E3-58B2-4EEF-BA30-CAC11983E4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09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DAAE5D-59E8-4E63-9806-1AB077E789FC}"/>
              </a:ext>
            </a:extLst>
          </p:cNvPr>
          <p:cNvSpPr txBox="1"/>
          <p:nvPr/>
        </p:nvSpPr>
        <p:spPr>
          <a:xfrm>
            <a:off x="506438" y="661182"/>
            <a:ext cx="1086025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/>
              <a:t>Some PE games you can play indoors (with permission from parents)</a:t>
            </a:r>
          </a:p>
        </p:txBody>
      </p:sp>
    </p:spTree>
    <p:extLst>
      <p:ext uri="{BB962C8B-B14F-4D97-AF65-F5344CB8AC3E}">
        <p14:creationId xmlns:p14="http://schemas.microsoft.com/office/powerpoint/2010/main" val="3193227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A94FB84-52E0-426D-A52C-9E73BA281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0325" y="260936"/>
            <a:ext cx="8665699" cy="628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284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719CEDE-A3FB-4B77-A60F-32A5BC52A6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3970" y="253218"/>
            <a:ext cx="8789845" cy="642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398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D4A77AB-6B21-46AA-B3CA-AC86047D8F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7478" y="211015"/>
            <a:ext cx="8168107" cy="642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824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Sheila Spooner</dc:creator>
  <cp:lastModifiedBy>Sheila Spooner</cp:lastModifiedBy>
  <cp:revision>1</cp:revision>
  <dcterms:created xsi:type="dcterms:W3CDTF">2021-01-27T12:08:18Z</dcterms:created>
  <dcterms:modified xsi:type="dcterms:W3CDTF">2021-01-27T12:15:51Z</dcterms:modified>
</cp:coreProperties>
</file>