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86" r:id="rId4"/>
    <p:sldId id="289" r:id="rId5"/>
    <p:sldId id="288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7T16:30:36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 1513 0,'24'-50'141,"26"26"-126,24-76-15,50 26 16,174-149 15,-124 99-15,-25 25-1,-1 49 1,-24 25 0,100-49-1,-150 74 1,25 0-1,-24 0 1,49 0 0,-75 0-1,1 0 1,24 25 0,50 74-1,-49-25 1,-1 1-1,1-26-15,-26 26 32,50-26-17,-49 1 1,49 49 0,-24-49-1,-26-26 1,51 76-1,-26-51 1,-24 1 0,123 49-1,-123-49 1,49 49 0,-49 0-1,148 124 1,-123-99-1,-26-49 17,75 123-17,-99-123 1,0-26 0,0 51-1,-25 98 1,0-74-1,0 25 1,-100 99 0,26-99-1,24-50 1,-49 0 0,-75 124-1,50-99 1,-99 50 15,124-50-15,-25-50-1,74-49 1,-74 50 0,75-51-1,-26 1 1,26 0-1,24-25 1,0 0 0,-25 0-1,-49 0 1,25 0 0,-25 0-1,49 0 1,0 25-1,-24-25 17,-100 0-17,100 0 1,0-25 0,-1 25-1,-74-74 1,75 49-1,-1-50 1,-49 1 0,50 24-1,0 1 1,-75-50 0,50 24-1,49 75 1,0-49 15,-49-26-15,74 50-1,-24-49 1,-51-124 0,51 98-1,24 26 1,0-100-1,25 75 1,-25 25 0,25-100-1,0 100 1,0-26 0,0-24-1,-24-74 1,24 99-1,-25-25 1,-25-75 15,50 150-15,0 24 0,0-50-1,-25 51 1,25-1 15</inkml:trace>
  <inkml:trace contextRef="#ctx0" brushRef="#br0" timeOffset="3505.48">24879 1215 0,'25'0'94,"49"0"-94,26-24 31,24-26-15,0 25 0,49 0-16,-49-24 15,50 24 1,0 0-1,98-24 1,-148 49 0,0 0-1,75 0 1,-125 0 0,-24 0-1,-1 0 1,51 0 15,-51 0-31,1 0 31,49 0-15,-24 0 0,-26 0-1,100 49 1,-75-24-1,-24 25 1,0-26 0,24 125-1,0-50 1,-24 50 0,0 124-1,-50-99 1,0-1-1,0 125 17,-25-149-17,0-50 1,-25-24 0,50-1-16,-24 0 15,-1-49 1,25 25-1,-25 49 1,25-74 0,0 24-1,0-24 1,0 74 0,0-49 15,0 0-31,0 49 15,0-50 17,-25 26-17,-24 74 1,24-100 0,-25 1-1,-24 74 1,49-99-1,0 24 1,-24-24 0,-26 50-1,75-51 1,-25-24 0,25 25-1,-24-25 1,-1 25 15,0 0-15,0 24-1,-24 1 1,-51 49 0,-24-49-1,50 24 1,-100-24-1,-272-1 1,272-24 0,0-25-1,26 0 1,-100 0 0,173 0-1,-24 0 1,-25 0 15,99 0-31,-24 0 31,24-25-15,-25 25 0,25-24 15,-49-26-16,49-24 1,0 49 0,-49-99-1,24 99 1,25-25 0,-49-74-1,49 25 1,-24-74 15,-1-26-31,0-247 31,50 247-15,0 1 0,0-1-16,0 26 15,0 49 1,0 49-1,0-24 1,0 49 0,0-24-1,0 0 1,25-75 0,0 74-1,-25 26 16,0-51-31,0 51 32,0-26-17,0 1 1,0-124 0,0 123-1,0 26 1,25-26-1,-25 26 1,25 49 0,-25-25-1,24 25 17,1 0 14</inkml:trace>
  <inkml:trace contextRef="#ctx0" brushRef="#br0" timeOffset="7587.21">24879 15255 0,'50'0'109,"-1"-25"-93,1 0-1,0 0 1,-1 1-1,50-26-15,-24 25 16,-1 25 15,1 0-15,73-25 0,-98 25-1,24 0 1,75 0-1,-49 0 1,-1 0 0,-25 0-1,199 0 1,-149 0 0,0 0-1,99 0 1,-124 0-1,-49 0 1,49 0 15,-49 25-15,-25 0 0,0-25-1,24 74 1,1-24-1,-25 0 1,49 74 0,-24-25-1,24-25 1,-49 1 0,49 49-1,-74-99 1,50 24-1,-1 1 17,-49-1-17,50-24 1,0 99 0,-1-99-1,-49 25 1,50 49-1,-50-74 1,0 24 0,0-24-1,0 50-15,0-26 16,0 1 0,0-1-1,0 26 1,0-1 15,0 1-31,0-1 31,0 75-15,25-75 0,-25-24-1,24 24 1,-24-24-1,0-25 1,0 24 0,0-24-1,0 25 1,-49 49 0,24-74 15,-25 24-31,1 26 15,-50 24 17,49-49-17,0-26 1,26 26 0,-1-25-1,0 0 16,0-25-31,0 24 16,1 1 0,-1 0-1,-99 49 1,74-49 0,-49 50-1,-149 24 1,99-50-1,25-49 17,25 25-17,-50-25 1,75 0 0,-1 0-1,-98 0 1,98 0-1,26-25 1,-51-24 0,51 49-1,-1-25 1,25 25 0,0 0-1,1-25 1,-26 25-1,25-25 1,0 25-16,-24 0 31,-1-24-15,-24-26 0,-1 25-1,51-24 1,-76-26-1,51 1 1,-26-1 0,26-73-1,-50-125 1,74 99 0,25 75-1,0-174 1,0 174-1,0-25 17,0 25-17,74-100 1,-74 125 0,25-1-1,25-49 1,-50 75-1,24-26 1,-24 50 0,0 1-1,0-1 1,0 0 0,0-25-1,0 26 1,0-1-1,0-25 17,0 25-17,0 1 1,0-1 0,0 0 15,0 0-16,0 0 1,-24-24 0,24 24-1,-50-49 1,25 49 0,25 0-1,-25 0 1,25 0-1,-24 25 32,24-25-31</inkml:trace>
  <inkml:trace contextRef="#ctx0" brushRef="#br0" timeOffset="13270.22">2803 15602 0,'25'0'94,"0"-25"-78,-1-49-1,26 0 1,-25-1-16,49 25 15,-49-24 1,49 24 15,26-74-15,-26 75 0,-24-1-1,-1 25 1,50-24-1,-49 24 1,0 25 0,24 0-1,-49 0 1,25 0 0,24 0-1,-24 0 1,-26 0-1,26 0 1,-25 0 0,24 0-1,-24 0 17,50 0-17,-51 0 1,1 0-1,0 0 1,0 0-16,24 0 16,-24 0-1,0 0 1,74 0 0,-74 0-1,25 0 1,24 25-1,0-25 1,26 25 15,-1-1 1,-25 1-17,-49-25 1,25 25-16,-1 0 15,1 0 1,0-1 0,49 51-1,-25-50 1,-49 24 0,124 50-1,-100-74 1,26 25 15,-1 0-31,100 24 31,-100-24-15,26-1 0,-51 1-1,75 49 1,-99-49-1,74 49 1,-74-25 0,-25 1-1,25-1 1,-25 50 0,0-50-1,0 1 1,0 74 15,0-50-31,0-25 31,0 1-15,0 49 0,0-75-1,0-24 1,0 25-1,0-25 1,0-1 15,-25 1-15,0 0 0,0 49-1,-74 100 1,50-75-1,-26 1 1,-49 24 0,75-75 15,24 1-15,-75-1-1,-24 51 1,75-51-1,-50-49 1,-25 75 0,74-51-1,-24-24 1,-50 25-16,49 0 16,1 0-1,-1-25 1,-24 25-1,49-25 17,1 24-17,-1-24 1,1 0 0,24 0-1,-25 0 1,-99 0-1,75 0 1,-25-24 0,-50-1-1,25 25 1,74-25 0,-98 25-1,73-25 1,-24 0 15,0 25-31,-50-24 31,99-1-15,1 25 0,-1-25-1,25 0 1,0 25-1,25-25 1,-49 1 0,24-26-1,-49-24 1,74 49 0,-25 0-1,0 0 1,0 0 15,-24 1-15,49-1 15,-50 0-15,25 0-1,25 0 1,0 1-1,-49-1-15,49 0 16,0 0 0,-25-25-1,0 1 1,0-26 0,0 26-1,0-125 16,25 100-31,0 24 16,0-49 0,0 49 15,0-24-15,0 0-1,0-50 1,0 74-1,0 0 1,0-24 0,0 49 15,0-25-15,0 26-1,25 24 1,0-25-1,-25 0-15,0-25 32,50 26-17,-50-1 1,49-50 0,1 26-1,-50-1 1,74-24-1,-74 24 1,25 25 0,-25 1-1,25-1 1,-25 0 15,0 0 0,0 0-15,25 1 15,-25-1-15,0 0 46,0 0-15,0 0 0,0 1 0,-25 24 31,25-25-62,-25 25 62,25-25-16</inkml:trace>
  <inkml:trace contextRef="#ctx0" brushRef="#br0" timeOffset="23597.56">19472 471 0,'24'-25'15,"26"25"1,0-24 0,-1 24-1,-24 0 1,0 0-1,0 0-15,49 0 16,-49 0 15,0 0-15,74 0 0,-74 0-1,0 24 1,74 26-1,-50-25 1,-24-25 0,50 25-1,24 24 1,-25-24 0,100 25 15,-100-25-31,-24 24 15,0-49 1,24 25 15,0 0-15,-49-25 0,25 25-1,24-1 1,-24-24-1,-25 25 1,99-25 0,-50 0-1,0 0 1,75 0 0,-74 0-1,24 0 1,-25 25-1,75 0 17,-99-25-17,24 0 1,50 49 0,-74-49-1,24 25 1,75-25-1,-99 25 1,24 0 0,0 0-1,-49 24 1,0-49 0,0 25-1,25 74 1,-26-24-1,-24-1 17,0 50-17,0-25-15,-24 50 16,-26-25 0,0 0-1,-148 149 1,99-124-1,24-50 1,-98 100 0,123-150-1,-24 26 1,-1-1 0,50-74-1,1 50 1,-26-1 15,25-24-31,0 25 31,-24-1-15,-1 26 0,25-1-1,0-24 1,-24 24-1,49-24 1,0-26 15,-25-24-31,0 25 16,0-25 0,-24 0-1,-26 0 1,-173 25-1,149-25 1,-124 0 15,124 0-15,-50 0 0,25 0-1,-223 0 1,148-25-1,26 0 1,-150-74 0,149 50-1,50-1 1,-24 0 0,-51-24-1,100 49 1,25-24-1,-26-1 1,75 50 15,-24-25-15,-1 0 0,50-24-1,-49 49 1,24-25-1,-25-74 1,1 49 0,49 1-1,-75-150 1,75 100 0,0 0-1,0-100 1,0 125-1,25-1 1,0 1 0,0-50 15,-1 74-15,-24 26-1,25-76 1,0 75-1,-25-24 1,25-1 0,24-24-1,-49 24 1,25-24 0,25-75-1,-1 50 1,1 24-1,25-24 17,-51 25-17,26 49 1,0-25 0,49 1-1,-74-1 1,-1 25-1,51 25 1,-50 0 0,24-24-1,1 24 1,-1 0 0,-24 0-1,25 0 16,-25 0 16,-1 0 63,-24-25-79,25 25 0,-25-25-15,0 0-1,25 25-15,-25-25 32,25 25 15,0 0-16,-1 0-16,1 0 1,25 0 0,-25 0-1,-1 0 1,1 0 0,0 0 46</inkml:trace>
  <inkml:trace contextRef="#ctx0" brushRef="#br0" timeOffset="37701.55">3101 8657 0</inkml:trace>
  <inkml:trace contextRef="#ctx0" brushRef="#br0" timeOffset="40537.56">3051 8582 0,'-25'0'15,"0"0"16,1 0-15,-1 0 0,0 0-1,0 0 17,0 0-17,1 0 1,-1 0 15,0 0-15,0 25-16,0 0 31,1 0-15,-76 49-1,51-24 1,24-25-1,-25 24 1,25 1 0,-24-1-1,24 1 1,-74 99 0,74-124-1,0 49 1,0-49-1,1 25-15,-1-1 16,0 26 0,0-26 15,0 50-15,1-49-1,24 0 1,0 49-1,0-50 1,0 1 0,0 24-1,0 51 1,0-76 0,0-24-1,0 25 1,0-26 31,0 1 0,49 0-32,-24 0 1,25 0-1,24 24 1,50 1 0,-50-25-1,1-1 1,123 1 0,-74-25-1,-24 0 1,-1 0-1,149 0 1,-149 0 0,25 0-1,75-49 17,-125 49-17,-24-25 1,-1 25-1,-24 0 1,-25-25 31,0 0-31,0 0-1,0 1 1,0-1-1,0 0 1,0-25 15,0 26-15,0-26 0,0 0-1,0 1 1,0-1-1,0 0 1,-25-98 0,0 98-1,1 0 1,-26-74 0,25 50-1,0 24 1,-24 1-1,24-50 1,0 99 0,25-25-1,-25 25 17,25-25-17,-25 25 1,1 0 15,-1 0-15,25-25-1,-25 25 1,0-25 0,0 25-1,-49-49 1,24 24-1,50 0 1,-24 25 0,-1-49-16,0 49 31,25-25-15,-25 25-1,0-50 1,25 25-1,-24 25 1,24-74 0,-25 24-1,0 1 1,25-51 0,-25 51-1,0 24 1,1-74-1,-1 74 1,0-25 0,0 26 15</inkml:trace>
  <inkml:trace contextRef="#ctx0" brushRef="#br0" timeOffset="47799.71">26541 4564 0,'0'-25'15,"25"25"1,0 0 31,-1 0 78,26 0-125,-25 0 15,0 0 1,-1 0 0,51 0-1,-50 0 1,74 0-1,-50 0 1,1 25 15,-25-25-31,0 25 16,24 0 0,-24-1 15,0 1-16,0 25 1,-25-25 0,0-1-1,0 26 1,25 25 0,-25-1-1,0-24 1,24-1-1,-24 26 1,0-26-16,0 1 16,0-1-1,0 1 17,0 49-17,0-49 1,0-25 15,0 24-31,0-24 16,0 0-1,0 49 1,0-24 15,0-25-15,0-1-1,0 1 1,0 0 0,0 0 15,-24 0-31,24 0 16,0-1-1,-25 1 1,25 50-1,-25-26 1,0 1 0,25-25-1,0-1 17,0 1-17,-25-25-15,1 25 16,-1 0-1,-50 24 17,26 1-32,-1-25 31,-24 0-15,-75-1-1,74 1 1,1 0-1,24 0 1,-24-25 0,24 0-1,26 0 17,-1 0 61,0 0-77,0 0 0,0 0-1,-24 0 1,49-25-1,-25 0 1,0 0 0,-24-74-1,-1 25 1,25-1 0,25 26-1,0-50-15,-25 24 16,25 1-1,0-75 17,0 74-32,-24 26 15,24-1 17,0-74-17,0 75 1,0-1-1,0-24 1,0 49 0,0-25-1,24 1 17,1 49-17,0-50 1,25-49-1,-1 24 1,-24 1 0,25 49 15,-50 0-31,0 0 16,24 25-1,-24-24 1,0-1-1,25 25 17,-25-25 15,25 25-16,0 0 31,-25-25-46,25 25 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7T16:31:49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3448 1687 0,'25'-25'156,"-1"0"-140,51 0-16,-1-49 16,75-25-1,-25 24 1,25 1-1,-50 24 1,0-24 0,1 24-1,-26 25-15,-24 25 16,-1-24 0,26-1-1,24 25 1,-25 0-1,-24 0 1,74 0 15,-74 0-31,24 0 16,25 0 15,-74 0-15,0 0-1,0 0 1,49 0 0,-49 0-1,49 0 17,-49 0-17,0 0 1,24 0-1,-24 0-15,25 0 16,-25 0 0,123 0 15,-73 0-31,-1 0 31,-24 0-15,74 0-1,-99-25 1,0 25 0,49 0-1,-49 0 1,0 0 0,-1 0-1,26 25 1,-25 0-1,0-1 1,24 26 15,-24-50-31,0 25 16,24 0 15,51 49-15,-51-24-1,1-1 1,74 50 0,-74-74-1,-1 25 1,50 24 0,-74 1-1,50-26 1,-51-24-1,51 74 17,-50-74-32,-25 25 15,49-1 17,-49 1-17,0-25 1,50 99-1,-50-75 1,0 26 0,0 24-1,0 124 1,0-49 0,0-50-1,-25 198 1,0-198-1,25 0 1,-49 75 0,24-75 15,25-50-31,0 26 31,0 73-15,0-123-1,0-1 1,0 1 0,0-25 31,-25-25-16,25 25-16,-25-1 1,25 1 0,-49 25-1,-26 49 1,75-74 15,-49 24-15,49-24-1,-50 0-15,50 0 16,-25 0 15,0-1-15,1-24 15,-26 0-15,25 25-1,0-25 1,-99 25 0,50-25-1,-1 0 1,1 25 15,-75 0-15,50-25-1,49 0 1,-98 25 0,73-25-1,1 0 1,-50 49 0,49-49-1,1 0 1,-1 25-1,1-25 1,24 0 0,1 0-1,-100 0 17,99 0-32,1 0 31,-1 0-16,1 0-15,24 0 16,-50 0 0,51-25-1,-51 0 1,50 25 0,0-24-1,-49 24 1,49-25-1,-24 0 1,-1 25 15,50-50-31,-50 25 16,-24-123 15,49 48-15,0 26-1,-24 0 1,24-75 0,-25 25-1,26 49 1,-26-49 0,-24-99-1,-1 124 1,26-25-1,-51-124 1,51 99 0,-1 50-1,1-100 17,24 125-17,0 24 1,25 1-1,-25-1 1,0 0 0,0-24-1,1 24 1,24 1 0,-25 24-1,0-74 1,25 24-1,-25 26 1,25-26 0,-25 51-1,25-1 17,0 0-32,0-25 31,0 26-16,0-1 17,0 0-17,0 0 17,0 0-17,0 1 16,0-1 1,0 0-1,0 0 16</inkml:trace>
  <inkml:trace contextRef="#ctx0" brushRef="#br0" timeOffset="5584.96">25499 1191 0,'0'-25'15,"25"0"32,0 25-31,0-25 0,24-24-1,1 24 1,-1-25-1,51 25 1,-1-49 0,50 49-16,0-24 15,24-1 1,-24 25 0,0 0-1,148 1 1,-148-1-1,99 25 1,-148 0 0,-26 0-1,-24 0 17,49 0-17,-74 0 1,49 25-1,-24-1 1,24 1 0,-24 0-1,24 25 1,25-1 0,-24-24-1,-1 49 1,75 26-1,-99-51 1,-1-24 0,50 124-1,-49-50 17,0-49-32,-26 24 15,1 0 1,0-24-16,-25 0 15,0 24 1,0 1 0,0-1-1,0 0-15,0 1 16,-25 24 0,0-25-1,1 1 1,-26-1-1,25 1-15,25-1 16,-25 0 0,1-49-1,24 0 1,0 0 0,-25 0 30,25 0-30,-50 24-16,50 26 16,-25-1-1,1-24 1,-1-1 0,0-24-1,25 0-15,-25 0 16,0-1-1,25 1 1,-49 0 0,-1 74-1,25-49 17,1-25-17,-1 24 1,25-24 62,-25 0-62,25 0-1,-25-1 1,25 1-1,-25 0 1,1 0 0,24 0-1,-50-1 17,50 1-32,-50 25 15,1 0 16,-26-1-15,50-49 0,1 50-1,-26-25 1,25-1 0,0-24-1,1 25 1,-1 0-1,-25 0 814,1 24-829,-26 26 15,-24-1 1,25-49-1,-1 25 1,1-1 0,49-49-1,-25 25 1,-49-25 0,74 0-1,-24 0 1,-26 0-1,26 0 1,24 0 0,-74 25-1,24-25 17,50 49-17,-49-24 1,24 0-16,1 0 15,-1 0 1,1-25 0,-51 49-1,76-49 17,-26 25-17,25-25-15,0 0 16,1 0 15,-26 0-15,25 0-1,0 25 17,1-25-32,-26 0 15,0 0 1,1 0-1,-75-50 1,74 50 0,-24-49-1,49 24 1,-99-50 0,99 26-1,0-1 1,-74-74-1,74 25 1,0 0 0,-49-149-1,49 74 17,25 0-17,-25 1 1,25 123-1,0 25 1,0-24 234,0-75-234,50-124-16,0 0 15,24 0 1,-49 74 0,0 0-1,-25-74 1,0 149-1,24 25 1,-24 24 0,25-24 15,-25 49-31,0 0 31,0 0 0,25 0 1,0 1 15,-25-1 78</inkml:trace>
  <inkml:trace contextRef="#ctx0" brushRef="#br0" timeOffset="16252.53">25474 14610 0,'25'0'188,"25"-50"-173,-1 50-15,26-49 16,24-1 0,-25 25-1,75-24 1,-49-1-1,197-24 1,-173 49 0,-25 25-1,1 0 1,48 0 15,-98 0-31,0 0 31,-1 0-31,1 0 16,0 0 0,74 25-1,-75-25 1,-24 0 0,0 24-1,24-24 1,1 0-1,0 25 1,-1-25 0,26 25-1,-1 0 1,-24-25 0,49 0 15,-50 25-16,-24-25 1,50 25 0,-51-25-1,1 0 1,0 24 0,25 1-1,-25 0 16,49 49-15,-24-49 15,-26 25-15,1-25-16,0 24 31,0 26-15,0-26-1,-1 75 1,-24-74 0,25-1-1,0 75 1,-25-74 0,25 24-1,-25-24 1,0 0-16,0-1 15,0 26 1,0-50 0,0 99 15,0-100-31,0 26 16,0 0 15,0-26-16,0 51 1,0 74 0,-75-25-1,26-100 1,49 26 343,0 24-343,0 1 0,0-1-1,0 1 1,0-26-1,0 1 1,0-25 0,0 0-16,0-1 15,0 26 1,0-25 0,0 49-1,0-24 1,25-25-1,-25 24 1,0-24 15,0 0-15,0 0 15,24-25-15,-24 49-1,0-24 1,0 25 0,0-26-1,0 26 1,0-25 0,0 0-1,0 24 1,0-24-16,0 0 15,0 24 17,0-24-32,0 25 0,0 0 31,0-26 0,0 26-15,0-25-1,0 0 1,0-1 15,0 1-31,0 0 16,-49 25 0,49-26-1,-25 1 1,0 25-1,-49-1 1,49 1 0,-25 0-1,1-1 17,-75 50-32,49-74 31,26 25-16,-51-25 1,76-25 0,-51 0-1,-24 0 1,49 0 0,1 0-1,-50 0 1,24 0-1,26 0 1,24 0 0,-74-25-1,74 25 17,0-25-17,0 25 1,0 0-1,25-25 1,-25 25 0,-24-25-1,24 25 1,25-24 0,-50 24-1,26 0 1,-26-25-1,-74 0 1,74 0 0,1 25-1,-1-25 1,-49 25 15,74 0-15,0 0-1,-24 0 1,24-24 0,-25 24-1,-24-25 1,24 25 0,-24-25-1,24 25 1,-123-50-1,123 26 1,0 24 0,1 0-16,24 0 15,0-25 267,-24 0-267,-51 0 1,-24-24-1,-24-1 1,-26-24 0,0 24-1,-148-49 1,223 49 0,24 0-1,-24 26 1,25-1-16,49 0 15,-25 0 1,25 0 0,1-24-1,-1 49 17,25-25-17,-25 0 1,25 0-1,0-49 1,0-174 0,0 149-1,0 0 1,25-25 0,0 49-1,-1 50 1,1-24-1,0-51 17,0 76-17,-25-51 1,49-24 0,-24 49 15,25 1-16,-1-26 1,-24 51 0,0-26-1,0 25 1,24-24-16,-24 24 16,25 0-1,24-74 1,-24 24-1,24-24 1,-49 25 0,49-50-1,-24 99 17,-50-25-17,50-24 1,-25 49-1,-1 0 1,-24 0 0,75 1-1,-50-1 1,24 25 0,1-50-1,-25 50 1,-1-25-1,1 25 1,50-74 0,-51 49-1,26-24 1,-25 24 0,-25 0 15,25 25-16,-25-25 1,24 25 0,1-25 46,0 25 1,-25-24 15,0-1-31,0 0-16,25 25-31,-25-25 16,0 0 30,25 25-46,-25-24 32</inkml:trace>
  <inkml:trace contextRef="#ctx0" brushRef="#br0" timeOffset="22022.62">4837 14858 0,'74'-74'172,"26"-1"-172,48 26 15,-24 24 1,0 0 0,0 0-1,25 0 1,-25 25 0,0-24-1,50 24 1,-124 0-1,24 0 1,-24 24 0,-26 1-1,26-25 1,24 75 15,-24-51-15,-25 1-1,0 0 1,24 25 0,1-1-1,-25-49 1,24 99 0,1-74-1,-25 25 1,74 49-1,-74-25 1,49-24 0,1 49-1,-51-24 17,26-26-32,-25 26 31,49 49-16,-74-50 1,50 25 0,24 149-1,-74-124 1,25 0 0,-25 1-1,0 172 1,0-123-1,0-75 1,0-49 0,0-26 312,0 26-313,0-25 17,0 0-17,0-1 1,-25 1 0,-24 0-1,-26 49 1,1-24-1,-1 0 1,1 24-16,-25-24 16,-25 49-1,74-49 1,-49 24 15,49-49-15,50 0-1,-25-1 1,1-24 15,-1 0 63,-25 25-63,25-25-31,1 25 16,-26 0 0,25 0-1,-24-1 1,-1-24-1,0 25 1,1 0 0,-75 0-1,74 0 1,-24-1 0,-1-24-1,-49 50 1,75-25-1,-1-25 345,-49-25-345,-25-49 1,0-1 0,0 50-1,25-49 1,-1 0 0,26 49-1,-50-50 1,49 75-1,75-24 1,-49-1 0,24 25-1,0 0 17,25-25-17,-25 25-15,-24 0 31,24 0 1,0 0-17,0-25-15,1 25 16,-26 0 0,25-25-1,0 25 1,-24 0-1,24-24-15,0-1 16,0 25 15,1 0-31,-1-25 16,0 25 15,25-50 16,-25 50-31,25-49-1,0-26 1,0-24 0,0-25-1,0-99 1,0 148-1,0 26 1,50-50 0,-25 74-1,-1 0 235,1-49-234,25-1 0,-1-49-1,51 0 1,-1-25-1,-50 50 1,75-25 0,-24 0-1,-26 25-15,-49 74 16,0 0 0,-25 0-1,25-24 1,-1 24-1,-24 0 1,0 0 0,25 1-1,-25-1 1,0 0 31,0-25-16,0 25 0,0-24-31,0 24 32,0 0-17,0 0 1,0 1-16,0-1 31,0 0 0,0 0-31,0 0 63,0 1 31,0-1-48,0 0-30,0 0 0,0 0 31,0 1-1,0-1-14,0 0-1,0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7T16:33:39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22151 1389 0,'49'0'125,"-24"0"-110,49 0 1,26 0 0,-26 0-1,25 0 1,-24 0-1,74 0 1,-100 0 0,-24 0-1,25 0 1,-26 0-16,1 0 16,0 0-1,0 0 1,24 0-1,-24 0 17,0 0-17,25 0 1,-1 0 0,-24 0-1,49 0 1,-49 0-1,0 0 1,0 25 0,49 0-1,-49-25 1,0 24 0,49 51-1,-24-50 1,-1 24 15,26 51-31,49 73 31,-25-49-15,25 75 0,-25-125-1,-49 25 1,0-24-1,98 148 1,-48-99 0,-51 25-1,26 0 1,24 49 0,-50-124-1,-49-24 1,25-25 15,-25 0-15,0-1-1,0 1 1,0 0 0,0 0-1,0 99 1,0-50-1,-25 26 1,25-26 0,-49 25-1,-1-49 1,50 24 0,-49-24-1,-51 49 1,76-49-1,-26-1 17,-99 1-17,75 24 1,-25-49 0,-100 25-1,125-50 1,-26 0-1,-24 0 1,50 0 0,24 0-1,-24 0 1,-50 0 0,50-25-1,24 0 1,-74-25-1,50 1 1,24 24 15,-49-25-15,49 26 0,-24-26-1,-26-74 1,26 99-1,49-49 1,-24-1 0,-26-24-1,26 25 1,24 24 0,0 1 15,-25-51-31,26 51 15,24-26 17,-50-49-17,50 50 1,0-1 0,0-49-1,0 50 1,-25 0-1,25-50 1,0 74 0,0-24-1,0-51 1,0 76 0,0-26-1,0 1 16,0-100-31,0 75 32,0 25-17,0-25 1,0 49 0,0 0-1,25 1 1,0-1-1,-25 25 17,0 1-17,25-1 17,-25 0-17,0 0 16,0 0 1,0 0 30,0 1-31,0-1 16,0 0-31,0 0 46,0 0 1,0 1 31</inkml:trace>
  <inkml:trace contextRef="#ctx0" brushRef="#br0" timeOffset="12919.13">23192 9376 0,'25'0'141,"0"0"-126,49 0-15,-24 0 16,0 0 0,24-25-1,-24 25 1,49 0 0,-50-24-1,1 24 1,0 0-1,-1 0 1,1-25 0,0 25-16,-1 0 31,1 0-15,24 0-1,-49 0 1,25 0-1,-1 0 1,-24 0 0,0-25-1,49 25 1,-24-25 0,-25 0-1,24 25 16,-49-24 16,25 24-31</inkml:trace>
  <inkml:trace contextRef="#ctx0" brushRef="#br0" timeOffset="16036.34">14387 15404 0,'0'-25'31,"49"0"-15,1-25 0,74 1-1,0-1-15,0 1 32,25-26-17,0 26-15,24-1 16,-49 25-1,224 0 1,-175 25 0,-49 0-1,50 0 1,74 50 0,-149-25-1,50 0 1,49-1 15,-98 1-31,-1 0 31,74 25-15,-49-50 0,-49 24-1,24 1 1,75 0-1,-100-25 1,-24 25 0,49-25-1,-49 25 1,-1-1 0,-24 1-1,25 0 1,-26 25-1,1 24 1,25 50 15,-25-49-15,-1-1 0,1 100-1,25-50 1,-25-25-1,24 149 1,1-124 0,-25-74-1,-25 24 1,0-49 0,0 0 30,0-1 1,0 1-15,-25 0-17,0 0 1,-25 24-1,-49 1 1,25 24 0,-125 26-1,51-26 1,24-24 0,49-1-16</inkml:trace>
  <inkml:trace contextRef="#ctx0" brushRef="#br0" timeOffset="16223.48">17388 17338 0,'-74'25'15,"-1"0"1,-24 0 0,-99 24-1,98-49-15,-48 25 16,24-25-1,0 0 1,-25 0 0</inkml:trace>
  <inkml:trace contextRef="#ctx0" brushRef="#br0" timeOffset="22762.12">16718 13320 0,'25'0'93,"25"-25"-77,74-24 0,173-1-1,224 0 1,25 50 0,-124 0-1,49 0 1,199 50-1,-397 0 1,-125-1 0,-48-49-1,-51 50-15,-24-50 16,25 0 0,-50 25 15,0 0 16,0-1-16,0 1 63</inkml:trace>
  <inkml:trace contextRef="#ctx0" brushRef="#br0" timeOffset="27377.19">20513 13444 0,'25'0'47,"0"0"-31,0 0-1,-25 50 1,25-1 0,-25 51-1,0 24 1,-25 148 15,-74-98-31,-25 0 16,-25-1 15,-521 249-15,372-348-1,-49 1 1,50-50-1,-1-25-15,50 0 16,-25 0 0,25-75-1,-75-49 1,224 99 0,50 1-1,-1-26 1,25 50-1,-49 0 314,-75 0-329,-49-25 15,-51 25 1,51 0-1,-25-25 1,74 25 0,50 0-1,-25 0-15,25 0 16,-1 0 0,1-24-1,25 24 16,-75-25-31,99 25 16,-49 0 0,49 0 15,1 0-15,-1 0-1,-74 0 1,50 0-1,-25 0 1,-75 0 0,99 0-1,1 0 1,-100 0 0,100 0-1,0 0 16,-1 0-31,-49 0 16,50 0 15,49 0-15,-49 0 0,24 0-1,25 0 16,-24 0-15,24 0 0,0 0-1,-25 0 1,1 0 0,24 0-1,-74-25 1,24 25-1,26-25 1,-1 0 15,25 25-31,-49-24 0,24-1 32,25 0-17,-49 0 1,24 0 15,1-24-15,49 24-1,-25 25 1,-25-74 15,50 49-31,0-25 16,-24-24-1,-1 49 1,25-25-16,-25 25 16,25-24 15,0-1-15,-50 50 343,1-25-359,-26-24 16,1-1-1,-50-24 1,0-25-1,-149-174 1,149 149 15,25 0-15,0-75 0,49 150-1,50-1 1,-25 0-1,0-24 1,25 49 0,0-24-1,0 24-15,0 0 16,0-25 0,0 1-1,0-1 1,0 1-1,0 24 32,25-25-47,0 25 16,0-24 0,49 24-1,100-74 1,-25 99-1,-25 0 1,74 0 0,-74 0-1,-25 0 1,1 25 0,-26-1-16,25 26 15,-24-25 1,-26 0-1,75 24 17,-99-24-32,25 0 15,24 0 17,-49-1-17,24-24 1,51 50-1,-51-25 1,26-25 0,49 25-1,99-1 1,-74-24 0,24 25-1,100-25 1,-174 0-1,1 25 17,98-25-17,-123 0-15,-26 0 32,26 0-17,49 0 1,-75 0-1,1 0 1,74 0 0,-75 0-1,26 0 1,-1 0 0,50 25-1,-49 0 1,74-1 15,-100 1-31,-24-25 31,25 25-31,49 25 32,-50-50-17,1 24 1,-25 1-1,74 25 1,-25-25 0,50-1-1,125 51 1,-101-50 0,-48 24-1,48 1 1,-98-50-1,-25 0 1,0 25 15,-1-25 1,1 0 186</inkml:trace>
  <inkml:trace contextRef="#ctx0" brushRef="#br0" timeOffset="39317.66">1240 10864 0,'50'25'266,"-25"-25"-251,-25 25-15,49-25 16,-24 25 15,0-25-15,0 25 0,24-1-16,-24-24 31,0 25-31,-25 0 15,25-25 17,-1 25-17,1-25 17,0 0-17,0 0 1,0 0 15,0 0-15,-1 0-1,1 0 1,-25-25-16,50 25 16,-25 0-1,-1-25 1,76 0-1,-76 25 1,26 0 0,24 0 15,-49 0-15,0 0-1,0 0 1,24 0-1,-24 0 17,25 25-17,-25 0 17,-1 0-1,26 24-16,-50-24 17,25 0-32,-25 0 31,25 0-31,-25 0 31,24 74-15,1-50-1,-25 51 1,0-51 0,0 1-1,0-1 1,0 1 0,0-25-1,0 24 1,0-24-1,0 25 17,0-25-1,0-1 0,0 1-15,0 25-1,0-25 1,0-1 0,0 51-1,-25-50 1,25-1 0,-49 26 15,24-50-16,-25 25 1,1 0 0,-50 0-16,24-1 15,-24 1 17,25-25-17,-100 25 1,100-25-1,24 0 1,0 0-16,-24 0 16,49 0-1,0 0 1,0 0 0,1 0 30,-1 0-14,0 0-17,0 0 1,-24 0 0,24 0-1,-25 0 1,25 0-1,1 0 1,-1 0 0,0 0 15,0 0 78,25-25-77,-25 25-1,25-25-16,-24 25 1,24-24 0,-25-1-1,25 0 17,-25 25-1,25-25-16,0 0 32,0 0 0,0 1-31,0-1-1,0 0 1,0 0 15,0 0-15,0 1 46,0-1-30,0 0 30,0 0-46,0 0 15,0 1 0,0-1-15,0 0 0,0 0 30,0 0-30,-25 1 15,25-1-15,0 0 15,-25 25-15,25-25 46,0 0-30,0 1 14,0-1-14,0 0 327,0-49-359,0 49 16,0 0-1,0 0 1,0-24 0,0 24-1,0-25 1,0 25-1,0 1 1,0-1 15,0 0 32,0 0-32,0 0 0,0 0-15,0 1 15,0-26 0,25 25-15,-25 0 31,25 25-31,0-24-1,24 24 16,-49-25-31,25 25 16,0 0 62,0 0-62,0 0 31,-1 0 0,1 0-16,0 0 156,0 0-155,0-25-1,-1 25-16,1 0 1</inkml:trace>
  <inkml:trace contextRef="#ctx0" brushRef="#br0" timeOffset="51114.04">12055 9525 0,'0'-25'62,"0"0"-31,-25 25-15,25-24 0,0-26 15,0 25-31,0 0 16,0 1 15,0-26-31,-25 25 15,25-74 1,0 74 15,0 0-15,0 1 0,0-1-1,25 0 32,-25 0-31,25 0-16,0 25 15,-25-25 1,25 1 15,-1-1-15,-24 0-1,25 25 1,-25-25 0,25-24-1,0 24 17,0 0-17,0 0 16,-1 0-15,1 25 0,25 0 15,-50-24-31,25 24 16,-1 0-1,-24-25 16,25 25-15,0 0 0,0 0 31,-25-25-16,25 25-16,24 0 1,-24-25 15,0 25 1,0 0-17,-1 0 1,1 0 31,0 0-16,0 0 31,0 25-30,-25 0-1,24-25-31,-24 25 16,0-1-1,25 1 1,0 0 15,-25 0-15,0 0 15,25-1-15,-25 1 30,0 0-30,0 0 0,0 0-1,0-1 1,0 1 0,0 0-1,0 0 32,0 0-16,0 0-15,0-1 0,-25-24-1,25 25 1,-25 0-1,25 0 48,0 0-16,-25-1-16,25 1 0,0 0-15,-24 0 0,-1 0-1,25-1 16,-25 1-15,25 0 0,0 0-1,-25-25 1,25 25 0,0-1 46,-25-24-46,1 25-1,24 0 1,-25-25 0,25 25-1,-25-25 1,25 25-1,-25-25 1,0 0 31,25 24-16,0 1 16,-24-25-16,24 25-15,-25-25 0,0 25 30,0-25 17,0 0 46,1 0-31,24 25-62,-25-25 31,0 0-31,0 0 46,0 0-15,1 0 62,-1 0-62,0 0-16,0 0 16,0 0 16,25-25-48,-25 25 32,1-25 94,24 0-63,-25 0-47,25 1 47,-25 24-46,25-25 61</inkml:trace>
  <inkml:trace contextRef="#ctx0" brushRef="#br0" timeOffset="67536.87">16222 9327 0,'0'-25'46,"0"0"-46,0 0 32,25 0-17,25 1 1,24-26 0,50-24-1,-49 49 1,24-25-16,0 0 15,-25 26 1,125-1 15,-125 25-31,25 0 16,1 0 15,73 0-15,-73 0-1,-1 0 1,-25 0 0,75 0-1,-99 0 1,24 0 0,50 25-1,-50-25 1,26 24 15,-51-24-31,-24 0 16,0 25 15,0-25-31,-1 0 16,-24 25-1,25-25 1,0 0-1,0 0 1,0 25 0,24 0 15,-24 0-15,0-1-1,0 1 1,-25 0-16,25-25 15,-1 25 1,26 24 15,-50 1-15,50 0-16,-50-26 31,24 51-31,1-26 16,0 26-1,-25-1 1,25-24 0,0 74-1,-25-99 1,0 24 15,24-49 0,-24 25-31,0 25 16,0-26 0,0 26-1,0 49 17,0-49-17,0 24 1,0-24-1,0 0-15,0-1 16,0 26 0,0 24-1,0-25 1,0-24 0,0 24-1</inkml:trace>
  <inkml:trace contextRef="#ctx0" brushRef="#br0" timeOffset="70782.17">16346 9203 0,'-25'24'187,"-74"51"-187,25-1 16,-50 1-1,49-1 1,1-49 0,0 74 15,-1-74-31,75 24 16,-74 51 15,24-51-16,25 26 1,1-1 0,-1 25-16,0-24 15,25-1 1,0-24 0,0 24-1,0-49 1,0 0-1,0 24 1,0 1 15,74 0 1,-49-1-32,50-24 31,-26 25-16,50-1 1,-24-24 0,-1 0-1,25 24 1,-24-24 0,-26-25-1,26 25 1,-1 0-16,-24 0 15,0-25 1,-1 0 0,75 24-1,-74 1 17,-1-25-17,26 25 1,-26-25-1,1 0 1,24 0-16,75 25 31,-74-25-15,24 0 0,99 0-1,-98 0 1,-1 0-1,25 0-15,-25 0 16,-25 0 0,-24 0 15,0 0-31,24 0 31,0 0-15,1 0-1,-26 0 1,1 0 0,24 0-1,51-25 1,-51 25 0,-24 0-1,24 0 1,-24 0-1,-1 0 1,26 0 15,-51-25-31,26 25 32,0 0-32,-26 0 31,1 0 0</inkml:trace>
  <inkml:trace contextRef="#ctx0" brushRef="#br0" timeOffset="75283.37">10666 6995 0,'-50'-199'31,"1"1"-15,49 74-1,0 0-15,0 50 16,0 24 0,0 0-1,25 26 1,74-26-1,74 25 1,-98 25 0,-26 0 15,26 0-31,-26 0 16,1 0-1,0 0 1,-1 0 15,-24 0-15,0 0 31,-124-74 46,-25-1-77,-75-148 0,-49-25-1,-49-99 1,73 49-1,100 124 1,0 26 0,50 24-1,49 124 1,25-50 0</inkml:trace>
  <inkml:trace contextRef="#ctx0" brushRef="#br0" timeOffset="79527.37">9054 6772 0,'25'0'109,"-1"0"-93,26 0-1,0 0-15,24 0 32,0 0-32,1 0 15,-1 0 1,125-25 15,-100 25-15,0 0-1,100 0 1,-125 0 0,-24 0-1,24 0 1,75 49 0,-75-49-1,-24 0 1,24 25-1,-24-25 1,-25 25 0,24-25 15,1 0-31,-1 0 16,-24 0 15,74 0-16,-24 0 1,-1 0 0,26 0-1,-26 0 1,-24 0 0,-1 0-1,26 0 1,-51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7T16:35:56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 2059 0,'25'0'140,"0"0"-93,-1-50-31,51 25-1,-1-49 1,1 24 0,24-24-1,25 0-15,-74 49 16,24 0-1,-24 0 1,24 25 0,25-25-1,-24 25 1,-51 0 0,51 0 15,-50 0-31,24 0 31,1 0-15,-25 0-1,0 0 1,24 0 0,1 50-1,-1-50 1,-24 25-1,50 24 1,-51-24 0,1-25-1,50 75 1,-26-26 15,-24-24-31,49 25 31,-74-26-15,25-24 0,0 25-1,0 0 1,0 0 0,-1-25-1,-24 49 1,25-24-1,0 25 17,0 49-17,0-49 1,-1-26 0,1 76-1,-25-76 1,0 1-1,0 74 17,0-49-17,0 0 1,0-1 0,-49 150-1,24-150 1,0 26-1,-25-1 1,26 1 0,-1-26-1,0-24 1,0 25-16,0-1 16,-24-24-1,49 25 1,-75 24 15,51-74-15,24 25-1,-75-25 1,50 25 0,-24-25-1,-50 24 1,74-24-1,-25 0 1,-24 0 0,-1 0-1,26 0 1,-26 0 0,-24 0-1,25 0 16,24 0-15,-49-49 0,49 49-1,-24-50 1,24 25 0,25 25-16,-24-24 15,-1-1 1,25 0 15,1 0-15,-1 0-1,25 1 1,-25-26 0,25 25-1,0-24 1,-50-51 15,26 51-15,24 24-1,-25-25-15,25 1 16,-25-1 0,25 1-1,0-26 1,-25 75-1,25-25 1,0 1 0,0-26-1,0 25 1,0 0 0,0-49-1,0 49 1,0 0 15,0-24-15,0 24-1,0 0 1,0 0 15,0 0-15,0 1-1,0-76 1,0 76 0,0-26-1,0 25 1,0 0 0,0 1 30</inkml:trace>
  <inkml:trace contextRef="#ctx0" brushRef="#br0" timeOffset="3664.59">6772 1984 0,'24'0'188,"26"0"-173,0 0 1,-1 0 0,1 0-1,0 0 1,24 0-16,0 0 15,1 0 1,-26 0 0,100 0-1,-124 0 1,25 0 0,-1 0-1,1 0 1,-1 0 15,-24 0-15,74 0-1,-24 0 1,-26 0 0,51-24-1,-26-1 1,-24 25-1,74-25 1,-75 25 0,-24 0-1,50 0 1,-51 0 0,1 0-1,0 0 1,49 25 15,-49 0-15,25-1-1,49 1 1,-49 0 0,24-25-1,25 50 1,-49-50-1,0 49 1,-1-24 0,1 25-1,-25-50 1,-1 74 15,1-49 0,-25 0-15,0 49 0,0 0-16,25-24 15,-25 0 1,0 24 0,0-24-1,0-25 16,0 24-15,0-24 15,0 0-15,0 0 0,0-1 15,0 26-31,-50-25 0,26 24 31,-26 26-15,0-26-1,1 1-15,24 0 16,0-26 0,-25 1-1,26 0 1,-1 0-1,0-25 17,-25 25-17,26-25 17,-26 24-32,50 1 15,-50-25 16,1 25-31,-75 25 32,49-50-17,1 24 1,0 1 0,-100-25-1,50 25 1,25-25-1,-174-74 1,124 24 0,25-24-1,50 49 1,-125-74 0,125 49-1,-1 25 1,1-24-1,24 24 1,25 0 0,-24 0-1,-1 0 1,50 1 0,-25 24 15,25-25-16,-24 25 1,-1-25 0,0-25-1,25 26 1,-25-1 0,0-50-1,1 51 1,24-26 15,0 25-15,0-25-16,0 1 15,0-1 1,0-49 0,24 49-1,1 26 1,-25-1-1,25 0 1,-25 0 0,25 25-1,0-49 1,-1 49 0,-24-25-1,25 0 16,0 25-15,-25-25 0,25 25-1,0-49 1,-1 49 0,-24-25 15,25 25-31,-25-25 31,25 0 32,-25 0-1</inkml:trace>
  <inkml:trace contextRef="#ctx0" brushRef="#br0" timeOffset="7069.01">12030 2133 0,'25'0'188,"25"0"-173,-1-25 1,1 1-16,24-1 16,50-25 15,-49 25-31,-1 1 15,1 24 1,-1 0 0,100 0-1,-75 0 1,-25 0 0,125 0-1,-150 0 1,26 0 15,-26 0-15,1 0-16,-25 0 15,0 0 1,-1 0 0,26 0-1,-25 0 16,0 0-15,-1 24 0,1 1-1,0-25 1,0 0-16,0 25 16,24 0-1,-24-25 1,49 25-1,-24-1 17,0-24-17,49 25 1,-50 0 0,-24-25-1,0 25 1,0 0-1,0-1 1,-1 51 15,-24-50-15,25 24 0,-25 1-16,25 24 15,0-24 1,-25 24 15,0-24-15,0 0-1,0-26 1,0 1 0,0 0-1,0 0 16,0 0-15,0-1 0,0 26-1,0-25 1,0 24-16,0 1 16,-25-25-1,25 0 16,-50 74-15,26-99 0,-1 49-1,-25 1 1,1-25 0,-1 24-1,0-49 1,-98 50-1,73-50 1,1 25 0,-50-25-1,49 0 1,1 0 0,-75 0 15,100 0-31,-26 0 31,1 0-15,-50 0-1,49 0 1,26 0 0,-75 0-1,74 0 1,0 0-1,-74 0 1,75 0 0,24 0-1,-49-25 1,49 25 0,0-25-1,-25 0 16,50 1-15,-24-1 0,24 0-1,-25-25 1,0 26 0,25-1-1,-50-50 1,50 51-1,-25-1 1,1-25 15,-1 25-15,25-24 0,-50 49-1,1-124 1,24 74 15,25-24-15,-50-26-1,25 51 1,25 24 0,0-49-1,0 49 1,0 0 15,0 0 0,0 0-31,0 1 16,0-1 0,0 0-1,0 0 1,0-24 15,0-1-15,0 25-1,25 25 95,0 0-63,0 0-1</inkml:trace>
  <inkml:trace contextRef="#ctx0" brushRef="#br0" timeOffset="11025.81">17264 1935 0,'25'0'297,"49"-25"-281,125-25-16,-1 26 15,1-26 1,-1 25 0,-49 25-1,0-25 1,-25 25 0,74 0-1,-99 0 1,-24 0-1,24 50 1,-74-50 0,0 0-1,-1 50 1,1-26 15,0-24 0,0 25-15,0 0 0,-1 25-1,1-26 1,50 76 0,-51-51-1,26 1 1,0 49-16,-50-25 15,24 1 1,-24-26 0,0 75-1,0-24 1,0-26 0,-49 125-1,-1-150 16,50 1-15,-25-25 0,25-1-1,-24-24 1,24 25 0,0 0-1,0 0 1,-25-25-1,25 74 1,-25-49 0,0 25-1,0-1 1,1-24 0,-51 0 15,1 24-31,-75 1 15,99-25 17,-24 0-17,-124-1 1,123 1 0,1-25-1,-1 25 1,-74-25-1,75 0 1,24 0 0,-49 0-1,74 0 1,-24 0 0,-75-25-1,99 25 1,-25-25 15,-49 1-15,74 24-1,1-25 1,-26 0 0,0 25-1,1-25 1,49 0-1,-75 1 1,26-1 15,24 0-15,0 25-16,25-25 16,-50 0-1,50 1 16,-49-1-15,-1 0 15,25 0-15,25 0 0,-49 1-1,49-1 1,-50 25-16,50-25 15,-25 0 1,1 0 0,-1-24-1,0-1 1,0 25 15,25 1-15,0-1 15,0 0-15,0-25-1,0 26 1,0-1 0,0-50-1,0 1 1,0-1-1,0-73 1,0 98 0,0 0-1,0 1 1,0 24-16,0-25 16,0 26 30,0-1-46,0 0 32,25 25-17,-25-25 32,25 25-31,0 0 15,-1-25 0,1 25 1,0 0-1,0-24-16,24-1 1,-24 25 0,0-25-1,0 0 1,0 25 0,-1-25 15,1 25 78,-25-24-93,0-1-1,25 0 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EC8-A437-4708-BFB4-D7FA343EE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503E3-3B2F-4E4A-9B84-253F8604A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5B565-C408-414D-A8A8-473EBB34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321EA-71E1-40B0-ADC4-956717A3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3092-A2DD-4B72-B74A-38A89938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50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1007-CF7F-4805-A88A-8E3A4C55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FC2F0-91C6-416F-A52C-B3DA95683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A9E02-209E-4741-82AE-DA93FDB9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C1E8A-05A4-4D98-B902-97F29925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75FF-CE0B-4AC1-B706-13278AAF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7838F-CD81-4AF8-B679-D3F492698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AC0A7-C278-4106-B874-0A5957DDE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64713-672D-44AB-A562-672590F8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6D67C-59D3-4CA4-9EE9-07B7FF86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02C40-E422-4887-AED7-5374E501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3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E9F1-1C73-422D-90CD-600AA804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05E0-71F2-41EB-9027-6E604A887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0AE11-B573-44C4-B925-5D58D103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28BB1-7791-487C-9735-2003B976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BC0A-2456-4C03-BF94-83583FBE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9E02-259F-4C42-9587-A226DC2D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61B4-53D8-4DBF-8C4E-6355DE98E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7947-FB87-4150-B514-581E1514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D7309-AC0C-4C1E-A146-6E41E312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CAC-6A50-462F-A0EC-1A490CE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8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3DAF-B1E4-4727-8AE4-87736225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D901-0128-43BE-B93B-A14D497EF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13110-F299-4845-A34C-D386F451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EF83-94DF-45A0-99F8-720DC034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99C33-8BD5-493C-AF80-6EA97346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BD708-F735-459F-9291-3DCE0AE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4ACD-A09F-42CC-8475-F2697E0C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50909-2151-4440-A253-F928396E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87663-327C-43B7-86A7-6FBD72C51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5B2BC-7097-4DB3-AC75-64D1733D1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E51C3-CD9D-49D5-B548-BEBA5F8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57D36-1BBB-4A94-9250-F999F3E6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BD0C4-564F-43AB-AB63-304EC344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EEAC6-74AC-413A-A56D-FFB71B12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E58C-FCCF-4E57-9FCF-75C83CB1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A05EB-17A4-42B4-97C8-B55E6855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C9C4-5E1E-43A6-B84C-96AE95C4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B74E-80B4-4329-9279-0B326897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B4A50-B5DC-41E7-BE71-B20A836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45CFF-D2C8-412A-8E69-E0505E8C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A6B02-CA43-4011-9E7C-21311118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1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C9C8-C786-475F-A24B-901CD470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D277-05E3-49BC-AAB8-F965BA2B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DC136-FE30-42F3-A4F6-9690D9D7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01EF6-B5FA-4641-97FB-D901BE76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FA7B3-0A83-4608-8031-32EF7544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85601-558E-4912-A16C-28E0F0C3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1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727-A03A-4ADD-9D09-6FCB2B38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D578B-C78D-4E6D-85AF-2B1F173DF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E2D40-6E24-4C68-87D3-93A4A825F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73E97-D171-4CE8-B0EA-05AC5807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4BDD-A338-49B9-9E09-CAF3FA1B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378C-17D7-440B-828D-56B3F2EF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79B0C-815A-4B40-9E97-8CB3726D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A1AE6-2E81-4B68-ABD0-727637B9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EE2C-624F-4C55-BE8F-6F628E773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FDCC-A916-4FD9-99E9-A1BA2DDDB33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9F11-EBC0-4AD6-BE07-4A3EFAAB0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BB33-4E49-43F5-9FB8-AB278F87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D826-21F7-4A46-9269-0C04AEE7B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62929-B78F-4C46-BC36-0FFB53E3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55" y="66822"/>
            <a:ext cx="4876210" cy="6665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7ADEEB-881A-4BE7-AF28-2EBF1934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6" y="96177"/>
            <a:ext cx="4802856" cy="66656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76AFB8-9BB2-4892-A3C6-B591FE4E91A5}"/>
                  </a:ext>
                </a:extLst>
              </p14:cNvPr>
              <p14:cNvContentPartPr/>
              <p14:nvPr/>
            </p14:nvContentPartPr>
            <p14:xfrm>
              <a:off x="750240" y="151920"/>
              <a:ext cx="9331560" cy="646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76AFB8-9BB2-4892-A3C6-B591FE4E9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880" y="142560"/>
                <a:ext cx="9350280" cy="64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108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C1AB6-4F11-4DFA-A55C-F2BFCD2E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822" y="218049"/>
            <a:ext cx="4619837" cy="642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67B282-075C-4088-8F1F-012A1232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7" y="193566"/>
            <a:ext cx="4564387" cy="6446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5C6050-1ADB-4716-BE34-8AD2288922BB}"/>
                  </a:ext>
                </a:extLst>
              </p14:cNvPr>
              <p14:cNvContentPartPr/>
              <p14:nvPr/>
            </p14:nvContentPartPr>
            <p14:xfrm>
              <a:off x="1241280" y="241200"/>
              <a:ext cx="9135360" cy="635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5C6050-1ADB-4716-BE34-8AD228892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1920" y="231840"/>
                <a:ext cx="9154080" cy="63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9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8" y="140604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38844-6358-4A7F-81BB-974103D4EFD8}"/>
              </a:ext>
            </a:extLst>
          </p:cNvPr>
          <p:cNvSpPr txBox="1"/>
          <p:nvPr/>
        </p:nvSpPr>
        <p:spPr>
          <a:xfrm>
            <a:off x="9415540" y="245202"/>
            <a:ext cx="2776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Make a list </a:t>
            </a:r>
          </a:p>
          <a:p>
            <a:endParaRPr lang="en-GB" b="1" dirty="0"/>
          </a:p>
          <a:p>
            <a:r>
              <a:rPr lang="en-GB" b="1" dirty="0"/>
              <a:t>What Arthur passed or had to avoid or contend with on his journey to the land of the Viking gods:</a:t>
            </a:r>
          </a:p>
        </p:txBody>
      </p:sp>
    </p:spTree>
    <p:extLst>
      <p:ext uri="{BB962C8B-B14F-4D97-AF65-F5344CB8AC3E}">
        <p14:creationId xmlns:p14="http://schemas.microsoft.com/office/powerpoint/2010/main" val="127932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8" y="140604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38844-6358-4A7F-81BB-974103D4EFD8}"/>
              </a:ext>
            </a:extLst>
          </p:cNvPr>
          <p:cNvSpPr txBox="1"/>
          <p:nvPr/>
        </p:nvSpPr>
        <p:spPr>
          <a:xfrm>
            <a:off x="9415540" y="245202"/>
            <a:ext cx="2776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Arthur passed or had to avoid or contend with on his journey to the land of the Viking gods: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god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pirate 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sea serpents (various colours and sizes)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Giant octopus or squid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house on an island firing boulders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treacherous 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shipwrecks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wind dying down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8CCACC-F2D6-4C16-90E0-41C7D5EA400E}"/>
                  </a:ext>
                </a:extLst>
              </p14:cNvPr>
              <p14:cNvContentPartPr/>
              <p14:nvPr/>
            </p14:nvContentPartPr>
            <p14:xfrm>
              <a:off x="348120" y="500040"/>
              <a:ext cx="8599680" cy="579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8CCACC-F2D6-4C16-90E0-41C7D5EA40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760" y="490680"/>
                <a:ext cx="8618400" cy="58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6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9338" y="140604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4853353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16A20-910C-487D-863B-20586F50521F}"/>
              </a:ext>
            </a:extLst>
          </p:cNvPr>
          <p:cNvSpPr txBox="1"/>
          <p:nvPr/>
        </p:nvSpPr>
        <p:spPr>
          <a:xfrm>
            <a:off x="590844" y="675249"/>
            <a:ext cx="85109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sail		move		battle		avoid</a:t>
            </a:r>
          </a:p>
          <a:p>
            <a:endParaRPr lang="en-GB" sz="2400" b="1" dirty="0"/>
          </a:p>
          <a:p>
            <a:r>
              <a:rPr lang="en-GB" b="1" dirty="0"/>
              <a:t>navigate		twist		fight		miss		</a:t>
            </a:r>
          </a:p>
          <a:p>
            <a:r>
              <a:rPr lang="en-GB" b="1" dirty="0"/>
              <a:t>glide 		swerve		contend with</a:t>
            </a:r>
          </a:p>
          <a:p>
            <a:r>
              <a:rPr lang="en-GB" b="1" dirty="0"/>
              <a:t>		turn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2EE9CF-F637-4B7D-AF6A-80D61ACCCE1C}"/>
                  </a:ext>
                </a:extLst>
              </p14:cNvPr>
              <p14:cNvContentPartPr/>
              <p14:nvPr/>
            </p14:nvContentPartPr>
            <p14:xfrm>
              <a:off x="544680" y="580320"/>
              <a:ext cx="6474240" cy="74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2EE9CF-F637-4B7D-AF6A-80D61ACCCE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320" y="570960"/>
                <a:ext cx="6492960" cy="7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9338" y="140604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4853353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16A20-910C-487D-863B-20586F50521F}"/>
              </a:ext>
            </a:extLst>
          </p:cNvPr>
          <p:cNvSpPr txBox="1"/>
          <p:nvPr/>
        </p:nvSpPr>
        <p:spPr>
          <a:xfrm>
            <a:off x="590844" y="675249"/>
            <a:ext cx="8510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sail		move		battle		avoid</a:t>
            </a:r>
          </a:p>
          <a:p>
            <a:endParaRPr lang="en-GB" sz="2400" b="1" dirty="0"/>
          </a:p>
          <a:p>
            <a:r>
              <a:rPr lang="en-GB" b="1" dirty="0"/>
              <a:t>navigate		twist		fight		miss		</a:t>
            </a:r>
          </a:p>
          <a:p>
            <a:r>
              <a:rPr lang="en-GB" b="1" dirty="0"/>
              <a:t>glide 		swerve		contend with	dodge</a:t>
            </a:r>
          </a:p>
          <a:p>
            <a:r>
              <a:rPr lang="en-GB" b="1" dirty="0"/>
              <a:t>float		turn		attack		duck	</a:t>
            </a:r>
          </a:p>
          <a:p>
            <a:r>
              <a:rPr lang="en-GB" b="1" dirty="0"/>
              <a:t>ride		soar		engage		escape</a:t>
            </a:r>
          </a:p>
          <a:p>
            <a:r>
              <a:rPr lang="en-GB" b="1" dirty="0"/>
              <a:t>drift		skate		wrestle		circumvent (go round)</a:t>
            </a:r>
          </a:p>
          <a:p>
            <a:r>
              <a:rPr lang="en-GB" b="1" dirty="0"/>
              <a:t>coast		spin		argue</a:t>
            </a:r>
          </a:p>
          <a:p>
            <a:r>
              <a:rPr lang="en-GB" b="1" dirty="0"/>
              <a:t>hover		twirl</a:t>
            </a:r>
          </a:p>
          <a:p>
            <a:r>
              <a:rPr lang="en-GB" b="1" dirty="0"/>
              <a:t>		bend</a:t>
            </a:r>
          </a:p>
        </p:txBody>
      </p:sp>
    </p:spTree>
    <p:extLst>
      <p:ext uri="{BB962C8B-B14F-4D97-AF65-F5344CB8AC3E}">
        <p14:creationId xmlns:p14="http://schemas.microsoft.com/office/powerpoint/2010/main" val="373127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269338" y="140604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4853353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16A20-910C-487D-863B-20586F50521F}"/>
              </a:ext>
            </a:extLst>
          </p:cNvPr>
          <p:cNvSpPr txBox="1"/>
          <p:nvPr/>
        </p:nvSpPr>
        <p:spPr>
          <a:xfrm>
            <a:off x="590844" y="675249"/>
            <a:ext cx="8510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sail		move		battle		avoid</a:t>
            </a:r>
          </a:p>
          <a:p>
            <a:endParaRPr lang="en-GB" sz="2400" b="1" dirty="0"/>
          </a:p>
          <a:p>
            <a:r>
              <a:rPr lang="en-GB" b="1" dirty="0"/>
              <a:t>navigate		twist		fight		miss		</a:t>
            </a:r>
          </a:p>
          <a:p>
            <a:r>
              <a:rPr lang="en-GB" b="1" dirty="0"/>
              <a:t>glide 		swerve		contend with	dodge</a:t>
            </a:r>
          </a:p>
          <a:p>
            <a:r>
              <a:rPr lang="en-GB" b="1" dirty="0"/>
              <a:t>float		turn		attack		duck	</a:t>
            </a:r>
          </a:p>
          <a:p>
            <a:r>
              <a:rPr lang="en-GB" b="1" dirty="0"/>
              <a:t>ride		soar		engage		escape</a:t>
            </a:r>
          </a:p>
          <a:p>
            <a:r>
              <a:rPr lang="en-GB" b="1" dirty="0"/>
              <a:t>drift		skate		wrestle		circumvent (go round)</a:t>
            </a:r>
          </a:p>
          <a:p>
            <a:r>
              <a:rPr lang="en-GB" b="1" dirty="0"/>
              <a:t>coast		spin		argue</a:t>
            </a:r>
          </a:p>
          <a:p>
            <a:r>
              <a:rPr lang="en-GB" b="1" dirty="0"/>
              <a:t>hover		twirl</a:t>
            </a:r>
          </a:p>
          <a:p>
            <a:r>
              <a:rPr lang="en-GB" b="1" dirty="0"/>
              <a:t>		bend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71BF7-5BD9-4263-A03E-FBA70DCE1F06}"/>
              </a:ext>
            </a:extLst>
          </p:cNvPr>
          <p:cNvSpPr txBox="1"/>
          <p:nvPr/>
        </p:nvSpPr>
        <p:spPr>
          <a:xfrm>
            <a:off x="9555772" y="282418"/>
            <a:ext cx="23668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What Arthur passed or had to avoid or contend with on his journey to the land of the Viking gods: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god of the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pirate 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sea serpents (various colours and sizes)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Giant octopus or squid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house on an island firing boulders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treacherous 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shipwrecks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wind dying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2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CA30-C610-44E3-8E7A-5A205338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25940" y="192903"/>
            <a:ext cx="4584016" cy="6472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B3FE-6736-41C4-BD40-22CD075F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5809956" y="140604"/>
            <a:ext cx="4562187" cy="6472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16A20-910C-487D-863B-20586F50521F}"/>
              </a:ext>
            </a:extLst>
          </p:cNvPr>
          <p:cNvSpPr txBox="1"/>
          <p:nvPr/>
        </p:nvSpPr>
        <p:spPr>
          <a:xfrm>
            <a:off x="269336" y="245202"/>
            <a:ext cx="116533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Choose at least three of the things that Arthur had to pass and write a set of instructions telling him what to do. Use our list of imperative (bossy) verbs to start your sentences.</a:t>
            </a:r>
          </a:p>
          <a:p>
            <a:endParaRPr lang="en-GB" sz="2400" b="1" dirty="0"/>
          </a:p>
          <a:p>
            <a:r>
              <a:rPr lang="en-GB" sz="2400" b="1" dirty="0"/>
              <a:t>Here’s two examples to get you started.</a:t>
            </a:r>
          </a:p>
          <a:p>
            <a:pPr algn="ctr"/>
            <a:endParaRPr lang="en-GB" sz="2400" b="1" u="sng" dirty="0"/>
          </a:p>
          <a:p>
            <a:pPr algn="ctr"/>
            <a:r>
              <a:rPr lang="en-GB" sz="2400" b="1" u="sng" dirty="0"/>
              <a:t>Instructions for Arthur</a:t>
            </a:r>
          </a:p>
          <a:p>
            <a:pPr algn="ctr"/>
            <a:endParaRPr lang="en-GB" sz="2400" b="1" u="sng" dirty="0"/>
          </a:p>
          <a:p>
            <a:r>
              <a:rPr lang="en-GB" sz="2400" b="1" dirty="0"/>
              <a:t>Pray that the gods are on your side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Twist</a:t>
            </a:r>
            <a:r>
              <a:rPr lang="en-GB" sz="2400" b="1" dirty="0"/>
              <a:t> and </a:t>
            </a:r>
            <a:r>
              <a:rPr lang="en-GB" sz="2400" b="1" dirty="0">
                <a:solidFill>
                  <a:srgbClr val="FF0000"/>
                </a:solidFill>
              </a:rPr>
              <a:t>turn</a:t>
            </a:r>
            <a:r>
              <a:rPr lang="en-GB" sz="2400" b="1" dirty="0"/>
              <a:t> your way across the sea towards the land of the gods.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Avoid</a:t>
            </a:r>
            <a:r>
              <a:rPr lang="en-GB" sz="2400" b="1" dirty="0"/>
              <a:t> the terrifying pirate ship on your left (rumour has it they are cannibals).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Sail</a:t>
            </a:r>
            <a:r>
              <a:rPr lang="en-GB" sz="2400" b="1" dirty="0"/>
              <a:t> right past them, don’t even breathe in their direction.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Battle</a:t>
            </a:r>
            <a:r>
              <a:rPr lang="en-GB" sz="2400" b="1" dirty="0"/>
              <a:t> them at your peril.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Float</a:t>
            </a:r>
            <a:r>
              <a:rPr lang="en-GB" sz="2400" b="1" dirty="0"/>
              <a:t> right past the treacherous rocks (they are really the scales of a rock monster with a taste for boats).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Swerve</a:t>
            </a:r>
            <a:r>
              <a:rPr lang="en-GB" sz="2400" b="1" dirty="0"/>
              <a:t> away from the singing rocks (that is the monster trying to lure you in.)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Dodge</a:t>
            </a:r>
            <a:r>
              <a:rPr lang="en-GB" sz="2400" b="1" dirty="0"/>
              <a:t> the claws that hide beneath the crashing waves.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5966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482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40</cp:revision>
  <dcterms:created xsi:type="dcterms:W3CDTF">2021-01-22T12:07:55Z</dcterms:created>
  <dcterms:modified xsi:type="dcterms:W3CDTF">2021-01-27T16:42:59Z</dcterms:modified>
</cp:coreProperties>
</file>