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4A8"/>
    <a:srgbClr val="8ACBC0"/>
    <a:srgbClr val="CFE09B"/>
    <a:srgbClr val="ED6C76"/>
    <a:srgbClr val="FCCDCD"/>
    <a:srgbClr val="CEB5D7"/>
    <a:srgbClr val="F1E9F2"/>
    <a:srgbClr val="BAD1BE"/>
    <a:srgbClr val="FFFFFF"/>
    <a:srgbClr val="FF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4" y="93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7235" y="804644"/>
            <a:ext cx="769821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hen plants and grows some wheat, grinds some flour and makes a loaf of bread without any help from the other animals until it is time for the bread to be eaten.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8407" y="3377185"/>
            <a:ext cx="248079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Little Red Hen!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C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604007" y="2248141"/>
            <a:ext cx="3263317" cy="3263317"/>
            <a:chOff x="604007" y="2986480"/>
            <a:chExt cx="3263317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C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7235" y="3145979"/>
              <a:ext cx="3045563" cy="3103818"/>
            </a:xfrm>
            <a:prstGeom prst="rect">
              <a:avLst/>
            </a:prstGeom>
          </p:spPr>
        </p:pic>
      </p:grpSp>
      <p:sp>
        <p:nvSpPr>
          <p:cNvPr id="1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8524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9381" y="967998"/>
            <a:ext cx="77015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witch puts a spell on a boy and turns him into a beast. He lives in a castle and falls in love with a beautiful girl.</a:t>
            </a:r>
          </a:p>
        </p:txBody>
      </p:sp>
      <p:sp>
        <p:nvSpPr>
          <p:cNvPr id="6" name="Rectangle 5"/>
          <p:cNvSpPr/>
          <p:nvPr/>
        </p:nvSpPr>
        <p:spPr>
          <a:xfrm>
            <a:off x="4789880" y="3387355"/>
            <a:ext cx="271181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Beauty and the Beast!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7965" y="2248140"/>
            <a:ext cx="3269359" cy="3271708"/>
            <a:chOff x="597965" y="2248140"/>
            <a:chExt cx="3269359" cy="3271708"/>
          </a:xfrm>
        </p:grpSpPr>
        <p:sp>
          <p:nvSpPr>
            <p:cNvPr id="4" name="Oval 3"/>
            <p:cNvSpPr/>
            <p:nvPr/>
          </p:nvSpPr>
          <p:spPr>
            <a:xfrm>
              <a:off x="604007" y="224814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21" b="2850"/>
            <a:stretch>
              <a:fillRect/>
            </a:stretch>
          </p:blipFill>
          <p:spPr>
            <a:xfrm>
              <a:off x="597965" y="2942729"/>
              <a:ext cx="3026079" cy="2577119"/>
            </a:xfrm>
            <a:custGeom>
              <a:avLst/>
              <a:gdLst>
                <a:gd name="connsiteX0" fmla="*/ 303477 w 3026079"/>
                <a:gd name="connsiteY0" fmla="*/ 0 h 2577119"/>
                <a:gd name="connsiteX1" fmla="*/ 2959842 w 3026079"/>
                <a:gd name="connsiteY1" fmla="*/ 0 h 2577119"/>
                <a:gd name="connsiteX2" fmla="*/ 2984656 w 3026079"/>
                <a:gd name="connsiteY2" fmla="*/ 33184 h 2577119"/>
                <a:gd name="connsiteX3" fmla="*/ 3026079 w 3026079"/>
                <a:gd name="connsiteY3" fmla="*/ 101368 h 2577119"/>
                <a:gd name="connsiteX4" fmla="*/ 3026079 w 3026079"/>
                <a:gd name="connsiteY4" fmla="*/ 1789552 h 2577119"/>
                <a:gd name="connsiteX5" fmla="*/ 2984656 w 3026079"/>
                <a:gd name="connsiteY5" fmla="*/ 1857736 h 2577119"/>
                <a:gd name="connsiteX6" fmla="*/ 1631659 w 3026079"/>
                <a:gd name="connsiteY6" fmla="*/ 2577119 h 2577119"/>
                <a:gd name="connsiteX7" fmla="*/ 0 w 3026079"/>
                <a:gd name="connsiteY7" fmla="*/ 945460 h 2577119"/>
                <a:gd name="connsiteX8" fmla="*/ 278662 w 3026079"/>
                <a:gd name="connsiteY8" fmla="*/ 33184 h 257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079" h="2577119">
                  <a:moveTo>
                    <a:pt x="303477" y="0"/>
                  </a:moveTo>
                  <a:lnTo>
                    <a:pt x="2959842" y="0"/>
                  </a:lnTo>
                  <a:lnTo>
                    <a:pt x="2984656" y="33184"/>
                  </a:lnTo>
                  <a:lnTo>
                    <a:pt x="3026079" y="101368"/>
                  </a:lnTo>
                  <a:lnTo>
                    <a:pt x="3026079" y="1789552"/>
                  </a:lnTo>
                  <a:lnTo>
                    <a:pt x="2984656" y="1857736"/>
                  </a:lnTo>
                  <a:cubicBezTo>
                    <a:pt x="2691435" y="2291760"/>
                    <a:pt x="2194872" y="2577119"/>
                    <a:pt x="1631659" y="2577119"/>
                  </a:cubicBezTo>
                  <a:cubicBezTo>
                    <a:pt x="730519" y="2577119"/>
                    <a:pt x="0" y="1846600"/>
                    <a:pt x="0" y="945460"/>
                  </a:cubicBezTo>
                  <a:cubicBezTo>
                    <a:pt x="0" y="607533"/>
                    <a:pt x="102729" y="293599"/>
                    <a:pt x="278662" y="33184"/>
                  </a:cubicBezTo>
                  <a:close/>
                </a:path>
              </a:pathLst>
            </a:cu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1872">
              <a:off x="1578378" y="2371806"/>
              <a:ext cx="706685" cy="11144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1211">
              <a:off x="2369917" y="2419253"/>
              <a:ext cx="527367" cy="11888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025" y="2879248"/>
              <a:ext cx="458128" cy="1274957"/>
            </a:xfrm>
            <a:prstGeom prst="rect">
              <a:avLst/>
            </a:prstGeom>
          </p:spPr>
        </p:pic>
      </p:grpSp>
      <p:sp>
        <p:nvSpPr>
          <p:cNvPr id="19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1178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57454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>
                <a:latin typeface="Twinkl" pitchFamily="2" charset="0"/>
              </a:rPr>
              <a:t>Can you remember some of the stories we named?</a:t>
            </a:r>
            <a:endParaRPr lang="en-GB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977443" y="3663018"/>
            <a:ext cx="2048436" cy="2699372"/>
            <a:chOff x="1107347" y="1575388"/>
            <a:chExt cx="1585517" cy="2089350"/>
          </a:xfrm>
        </p:grpSpPr>
        <p:sp>
          <p:nvSpPr>
            <p:cNvPr id="11" name="Oval 10"/>
            <p:cNvSpPr/>
            <p:nvPr/>
          </p:nvSpPr>
          <p:spPr>
            <a:xfrm>
              <a:off x="1107347" y="1827305"/>
              <a:ext cx="1585517" cy="1585517"/>
            </a:xfrm>
            <a:prstGeom prst="ellipse">
              <a:avLst/>
            </a:prstGeom>
            <a:solidFill>
              <a:srgbClr val="BAD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07347" y="1575388"/>
              <a:ext cx="897622" cy="20893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085480" y="3904027"/>
            <a:ext cx="2048436" cy="2184704"/>
            <a:chOff x="604007" y="2769395"/>
            <a:chExt cx="3263317" cy="3480402"/>
          </a:xfrm>
        </p:grpSpPr>
        <p:sp>
          <p:nvSpPr>
            <p:cNvPr id="14" name="Oval 1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9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61" y="2769395"/>
              <a:ext cx="2725781" cy="25811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80" y="3524030"/>
              <a:ext cx="2491531" cy="235665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750" y="4582907"/>
              <a:ext cx="1635193" cy="145706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330202" y="1486108"/>
            <a:ext cx="2058148" cy="2058148"/>
            <a:chOff x="604007" y="2986480"/>
            <a:chExt cx="3263317" cy="3263317"/>
          </a:xfrm>
        </p:grpSpPr>
        <p:sp>
          <p:nvSpPr>
            <p:cNvPr id="19" name="Oval 18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D5E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0"/>
            <a:stretch/>
          </p:blipFill>
          <p:spPr>
            <a:xfrm>
              <a:off x="1501629" y="3137481"/>
              <a:ext cx="2106729" cy="296131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34"/>
            <a:stretch/>
          </p:blipFill>
          <p:spPr>
            <a:xfrm>
              <a:off x="871969" y="3212982"/>
              <a:ext cx="741387" cy="2961314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547477" y="1343414"/>
            <a:ext cx="2049045" cy="2274110"/>
            <a:chOff x="604007" y="2628041"/>
            <a:chExt cx="3263317" cy="3621756"/>
          </a:xfrm>
        </p:grpSpPr>
        <p:sp>
          <p:nvSpPr>
            <p:cNvPr id="24" name="Oval 2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24" y="2628041"/>
              <a:ext cx="2103681" cy="357142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746189" y="1388740"/>
            <a:ext cx="2019411" cy="2215550"/>
            <a:chOff x="604007" y="2669522"/>
            <a:chExt cx="3263317" cy="3580275"/>
          </a:xfrm>
        </p:grpSpPr>
        <p:sp>
          <p:nvSpPr>
            <p:cNvPr id="27" name="Oval 26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709" y="2669522"/>
              <a:ext cx="2013005" cy="3444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45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033" y="867616"/>
            <a:ext cx="768503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biscuit runs away and is chased by lots of people and animals. He tries to cross over a river with the help of a sneaky fox.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23507" y="2913074"/>
            <a:ext cx="3044562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Gingerbread Man!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4007" y="1929444"/>
            <a:ext cx="3263317" cy="3580275"/>
            <a:chOff x="604007" y="2669522"/>
            <a:chExt cx="3263317" cy="3580275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709" y="2669522"/>
              <a:ext cx="2013005" cy="3444588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9762" y="981043"/>
            <a:ext cx="776360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Some hungry goats want some grass to eat and decide to cross over a little bridge.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179462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Three Billy Goats Gruff!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9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2029317"/>
            <a:ext cx="3263317" cy="3480402"/>
            <a:chOff x="604007" y="2769395"/>
            <a:chExt cx="3263317" cy="3480402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9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61" y="2769395"/>
              <a:ext cx="2725781" cy="25811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80" y="3524030"/>
              <a:ext cx="2491531" cy="23566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750" y="4582907"/>
              <a:ext cx="1635193" cy="1457067"/>
            </a:xfrm>
            <a:prstGeom prst="rect">
              <a:avLst/>
            </a:prstGeom>
          </p:spPr>
        </p:pic>
      </p:grpSp>
      <p:sp>
        <p:nvSpPr>
          <p:cNvPr id="13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52457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996" y="704044"/>
            <a:ext cx="782571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girl visits her grandma who looks rather different. She seems to have furry ears, big eyes and a long nose!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179462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Little Red Riding Hood!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1887963"/>
            <a:ext cx="3263317" cy="3621756"/>
            <a:chOff x="604007" y="2628041"/>
            <a:chExt cx="3263317" cy="3621756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24" y="2628041"/>
              <a:ext cx="2103681" cy="3571422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6664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9202" y="802591"/>
            <a:ext cx="777295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When some pigs leave home, they decide to build their own houses but a wolf pays them a visit!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4309" y="3221406"/>
            <a:ext cx="342295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Three Little Pigs!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8B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98823" y="2046978"/>
            <a:ext cx="4064089" cy="3457896"/>
            <a:chOff x="498823" y="2791901"/>
            <a:chExt cx="4064089" cy="3457896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14134" y="3345577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85" r="37313"/>
            <a:stretch/>
          </p:blipFill>
          <p:spPr>
            <a:xfrm>
              <a:off x="1361904" y="2815229"/>
              <a:ext cx="1775579" cy="32531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64734" y="3556931"/>
              <a:ext cx="733098" cy="226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40049" y="3414319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110"/>
            <a:stretch/>
          </p:blipFill>
          <p:spPr>
            <a:xfrm>
              <a:off x="498823" y="2815229"/>
              <a:ext cx="1506577" cy="32870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4"/>
            <a:stretch/>
          </p:blipFill>
          <p:spPr>
            <a:xfrm>
              <a:off x="2585692" y="2791901"/>
              <a:ext cx="1977220" cy="3287086"/>
            </a:xfrm>
            <a:prstGeom prst="rect">
              <a:avLst/>
            </a:prstGeom>
          </p:spPr>
        </p:pic>
      </p:grpSp>
      <p:sp>
        <p:nvSpPr>
          <p:cNvPr id="16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0249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8" y="915975"/>
            <a:ext cx="77641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girl goes into a cottage she finds in the woods. She eats some food, breaks a chair and goes to sleep in a little bed. Then the homeowners come back!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377186"/>
            <a:ext cx="36552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Goldilocks and the Three Bears!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D5E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2237971"/>
            <a:ext cx="3263317" cy="3263317"/>
            <a:chOff x="604007" y="2986480"/>
            <a:chExt cx="3263317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D5E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0"/>
            <a:stretch/>
          </p:blipFill>
          <p:spPr>
            <a:xfrm>
              <a:off x="1501629" y="3137481"/>
              <a:ext cx="2106729" cy="29613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34"/>
            <a:stretch/>
          </p:blipFill>
          <p:spPr>
            <a:xfrm>
              <a:off x="871969" y="3212982"/>
              <a:ext cx="741387" cy="2961314"/>
            </a:xfrm>
            <a:prstGeom prst="rect">
              <a:avLst/>
            </a:prstGeom>
          </p:spPr>
        </p:pic>
      </p:grpSp>
      <p:sp>
        <p:nvSpPr>
          <p:cNvPr id="13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18418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616" y="829127"/>
            <a:ext cx="78169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girl leaves a prince’s palace at midnight but drops a glass slipper.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387918"/>
            <a:ext cx="365525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Cinderella!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FFF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516084" y="2237971"/>
            <a:ext cx="3439162" cy="3263317"/>
            <a:chOff x="516084" y="2986480"/>
            <a:chExt cx="3439162" cy="326331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FF1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84" y="3284344"/>
              <a:ext cx="3439162" cy="2196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608" y="4051221"/>
              <a:ext cx="1842876" cy="2071271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24139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7686" y="881258"/>
            <a:ext cx="757066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little boy grows an enormous beanstalk, finds a giant’s castle and a rather special goose.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8158" y="3228769"/>
            <a:ext cx="3655255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Jack and the Beanstalk!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BAD1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-3" y="1319435"/>
            <a:ext cx="3867327" cy="5538566"/>
            <a:chOff x="-3" y="1319435"/>
            <a:chExt cx="3867327" cy="5538566"/>
          </a:xfrm>
        </p:grpSpPr>
        <p:sp>
          <p:nvSpPr>
            <p:cNvPr id="4" name="Oval 3"/>
            <p:cNvSpPr/>
            <p:nvPr/>
          </p:nvSpPr>
          <p:spPr>
            <a:xfrm>
              <a:off x="604007" y="2237971"/>
              <a:ext cx="3263317" cy="3263317"/>
            </a:xfrm>
            <a:prstGeom prst="ellipse">
              <a:avLst/>
            </a:prstGeom>
            <a:solidFill>
              <a:srgbClr val="BAD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" y="1319435"/>
              <a:ext cx="2379465" cy="5538566"/>
            </a:xfrm>
            <a:prstGeom prst="rect">
              <a:avLst/>
            </a:prstGeom>
          </p:spPr>
        </p:pic>
      </p:grpSp>
      <p:sp>
        <p:nvSpPr>
          <p:cNvPr id="11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4509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3164" y="824429"/>
            <a:ext cx="76410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man grows an enormous vegetable but needs lots of help to pull it up!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2718" y="2973198"/>
            <a:ext cx="328614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latin typeface="Twinkl" pitchFamily="2" charset="0"/>
              </a:rPr>
              <a:t>It’s The Enormous Turnip!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03226" y="5587069"/>
            <a:ext cx="5519956" cy="587229"/>
          </a:xfrm>
          <a:prstGeom prst="roundRect">
            <a:avLst/>
          </a:prstGeom>
          <a:solidFill>
            <a:srgbClr val="CE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Can you tell me anything else about the story?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4007" y="2050091"/>
            <a:ext cx="3263317" cy="3451197"/>
            <a:chOff x="604007" y="2798600"/>
            <a:chExt cx="3263317" cy="3451197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CEB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36"/>
            <a:stretch/>
          </p:blipFill>
          <p:spPr>
            <a:xfrm>
              <a:off x="654341" y="2798600"/>
              <a:ext cx="3072400" cy="3323543"/>
            </a:xfrm>
            <a:prstGeom prst="rect">
              <a:avLst/>
            </a:prstGeom>
          </p:spPr>
        </p:pic>
      </p:grpSp>
      <p:sp>
        <p:nvSpPr>
          <p:cNvPr id="12" name="Title 20"/>
          <p:cNvSpPr>
            <a:spLocks noGrp="1"/>
          </p:cNvSpPr>
          <p:nvPr>
            <p:ph type="title"/>
          </p:nvPr>
        </p:nvSpPr>
        <p:spPr>
          <a:xfrm>
            <a:off x="2035750" y="1557062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Name that story!</a:t>
            </a:r>
          </a:p>
        </p:txBody>
      </p:sp>
    </p:spTree>
    <p:extLst>
      <p:ext uri="{BB962C8B-B14F-4D97-AF65-F5344CB8AC3E}">
        <p14:creationId xmlns:p14="http://schemas.microsoft.com/office/powerpoint/2010/main" val="39905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300</TotalTime>
  <Words>448</Words>
  <Application>Microsoft Office PowerPoint</Application>
  <PresentationFormat>On-screen Show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Twinkl</vt:lpstr>
      <vt:lpstr>Arial</vt:lpstr>
      <vt:lpstr>Office Theme</vt:lpstr>
      <vt:lpstr>PowerPoint Presentation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Name that story!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Emily Holden</cp:lastModifiedBy>
  <cp:revision>15</cp:revision>
  <dcterms:created xsi:type="dcterms:W3CDTF">2020-02-24T12:12:21Z</dcterms:created>
  <dcterms:modified xsi:type="dcterms:W3CDTF">2020-02-25T14:41:52Z</dcterms:modified>
</cp:coreProperties>
</file>