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11" r:id="rId3"/>
    <p:sldId id="307" r:id="rId4"/>
    <p:sldId id="3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03T14:04:16.0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3398 6003 0,'25'0'171,"25"0"-155,24-25-16,25 0 31,174-49-15,-99 49 0,74-50-1,-50 26 1,1-1-16,49 1 15,-50 24 1,-24 0 0,123 0-1,-222 25 1,24 0 0,50 0-1,-99 0 1,-1 0 15,26 0-31,49 0 31,-75 0-15,26 0 0,-26 0-1,1 0 1,-25 25-1,-1 0 1,76 0 15,-51-1-15,1-24 0,-1 25 15,1 0-31,49 0 15,-49 24 17,0-49-17,49 75 1,-25-75 0,-24 25-1,-1 0 1,1-1-16,0-24 15,49 50 1,25-25 0,-75 0-1,1-1 1,24 1 0,1 0-1,49 49 1,-74-24-1,24-25 17,0 24-17,1 26 1,-26-26 0,100 175-1,-99-100 1,74 173-1,-75-173 1,51 100 0,-26-51-1,100 249 1,-100-174 0,25-50-1,-49 1 1,0-50-1,24 99 17,-49-174-17,-25 25 1,0 25 0,0-99-1,0 0 1,0 0 296,0 0-296,-25-1 0,0 1-1,0 0 16,25 0-31,-24-25 32,24 25-17,-25-1 1,0-24 0,25 50-1,-50-25 1,26 0-1,-1-25 1,0 49 0,0-24-1,0-25 17,25 25-32,0 0 31,-24-25 0,24 24-15,0 1-1,-25-25 1,25 25 15,0 0-15,-25-25-1,0 74 1,25-49 0,-25 0-1,25 0 1,-49 24 0,49-24 15,-25-25 16,25 25-16,0 0-15,-25-25 15,25 25-16,-25-25 1,25 24 0,-25 1 15,25 0-15,-24-25-1,24 25 16,-50 0-15,0-1 0,26-24-1,-1 0 1,-25 25 0,-24 0-1,24-25 1,-24 0-1,24 0 1,1 0-16,-1 0 16,0 0-1,1 0 1,-1 0 0,25 0-1,1 0 1,-1 0-1,0 0 48,0 25-1,0-25-46,0 0 0,1 0-1,-1 0 1,0 0 0,-25 25-1,26-25-15,-1 0 16,0 0-1,0 0 17,0 24 327,-24-24-343,-1 0-1,1 0 1,24 0 0,-25 0-1,1 0-15,-26 0 16,50 0-1,-24 0 17,-50 25-17,49-25 1,0 25 0,1-25-1,-1 0 1,25 25-1,1-25 1,-51 0 0,50 0-1,0 0 1,-24 0-16,-1 0 16,25 0-1,-49 25 16,24-25-31,26 0 16,-26 0 15,-99 24-15,50 1 0,25-25-1,-26 0 1,26 25-1,49-25 298,-24 25-297,-26-25-1,-49 0 1,25 0-16,-25 0 31,25 0-31,-1 0 16,26 0 15,0 0-31,-1 0 16,1 0-1,-75 0 1,74 0-1,1 0 1,24 0 0,-74 0-1,75 0 1,-1 0 0,-74 0-1,50 0 16,24 0-31,-49 0 32,74 0-17,-24 0 1,-26 0 0,26 0-1,-1 0 1,0 0-1,-99 0 1,100 0 0,-26 0-1,26 0 1,-75-25 0,49 0 15,-24-24-31,-25-1 15,50 0 17,-100-24-17,75 74 17,74 0 249,-25 0-281,1 0 15,-26 0 1,1 0 0,0 0-1,-1 0 1,-49 0 0,75 0-1,-1 0 1,-24 0-1,24 0 17,25 0-17,0 0 1,-24 0-16,24-25 31,0 25-15,0 0 15,25-25-15,-24 25 15,-1 0 0,25-24-15,-25 24-1,25-50 1,-50 25 0,50 0-16,-25-49 31,1 24-15,-26-99-1,0 25 1,1 25-1,-1-25 1,1-25-16,-26 50 16,50 0-1,-24-25 1,49 74 281,0-24-282,0-50 1,0 25 0,0-25-1,25 24 1,-1-48 0,51-100-1,-26 99 1,-24 49-1,25 1 1,-50 25-16,0 24 16,25 1-1,-1 24 1,-24-74 0,25 74-1,0-25 16,0-24-31,0 49 32,-25-25 202,24 1-218,1-26-16,0 26 15,0-1 1,0-24 0,0 24-1,-1 25 1,1-24-1,-25 24 1,25-25 0,0 50-1,0-25 1,-25 1-16,49 24 16,-24-25 15,25 25-16,-26 0 17,51-25-32,-75 0 31,99 25-15,-74 0-1,0 0 1,-1 0-16,51 0 15,-75-25 1,25 25 0,49-24-1,-24-1 1,-26 0 15,51 0-15,-50 0-1,24 25 1,26-49 15,-26-1-15,1 25 0,24-24-1,-49 24 1,25 0-1,-25 0 1,-1 1 0,1 24-1,0 0 1,25-50 0,-26 25-1,1 25 16,-25-25-31,50 1 16,-25 24 15,-25-25-15,24 25 0,1-25-1,0 25 1,0 0 46,0 0-15,-1 0 16,1 0-16,0-25-1,0 25 17,-25-25-32,25 25-15,-1 0 15,1 0 0,0 0 16,-25-24-31,25 24 46</inkml:trace>
  <inkml:trace contextRef="#ctx0" brushRef="#br0" timeOffset="14682.41">14660 9872 0,'24'0'204,"51"0"-189,24 0 1,25-25-1,0 1 1,0-1 0,-25 0-1,50-25 1,-74 50 0,-26 0-1,75-24 1,-74 24-1,24 0 1,50 0 15,-49 0-15,-26 0 0,26 0-1,49-25 1,-75 25-1,1 0 1,24-25 0,-24 25-1,0 0 1,-1 0 0,1 0-1,74 0 16,-75 0-15,1 0 0,0 0 15,-1-25-31,26 25 16,-26 0-1,1-25 1,-1 25-1,75 0 1,-99 0 0,50-24-1,-26-1 1,1 25 15,24 0-15,-49 0-1,25 0 1,99 0 15,-25 0-15,-25 0 0,0 25-1,149 24 1,-124 1-1,-25-25 1,125 24 0,-125 1-1,-25-25 1,50 24 0,-74-24-1,24 0-15,1 0 16,-26 24-1,50 1 17,-49 0-17,0-1 1,49 1 0,-74-1-1,24 1 1,51 49-1,-51 0 1,26 1 0,-51-26-1,51 50 1,-50-74 0,-1-1-1,1 100 1,-25-50-1,0 1 1,0 197 15,0-173-15,0 50 0,-25 49-1,-24 50 1,24-174-1,25-74 1,-25 25 328,0-1-329,-24-24 1,24 25 0,-49 24-1,24 0 1,0-24 0,1 0-1,-50 49 1,74-74-1,0-1 1,-74 26 0,74-25-1,-25-25 1,25 0 0,-49 25-1,49-25 1,0 24-1,-49-24 17,24 0-32,-24 0 31,49 0-15,-24 25-1,24-25 16,25 25 48,-25 0-64,25 25 16,0-26 1,-25 26-32,25-25 31,0 24-15,-25-49-1,25 50 1,0-25-1,-24 0 1,24 24 0,0-24-1,-25 25 1,0-1 0,25-24-1,-25 25 1,25-26-1,-25 1 1,1 0-16,-1 25 31,0-26-15,-25 26 0,50-25-1,-49 0 1,-1-1-1,-24 26 1,24-50 0,0 25-1,-98 24 1,73 1 0,26-25-1,-51 24 1,76-24-1,-26-25 17,-24 50-17,24-25 1,-24-25 0,-1 25-1,-74 24 1,100-24-1,-1 0 329,-49 0-344,-50-1 16,-74 26-1,-25 0 1,-50-1 0,0 1-1,50-25 1,50-1 0,24 1-1,-49 0 1,74-25-1,50 0 1,-124 0 0,74 0-1,50 0 1,-25 0 0,0 0-16,0 0 15,-25 25 1,50-25-1,-75 0 17,100 0-32,-1 0 31,-49 0-15,50 0-1,-1 0 1,-148-50-1,124 25 1,0-24 0,-75-26-1,50 1 1,74 24 0,-49-74-1,0-99 1,74 99 15,-24 74-31,49 1 297,24-100-297,26-74 16,-25 0-1,24-26 1,1 51-1,-25 0 1,0-1 0,-1 50-1,26-74 1,-25 124 0,-25 24-1,49-123 1,-49 49-1,25 25 1,50-273 0,-26 372 281,-24-24-297,0-1 15,24-49 1,-24 49-1,25 1 1,-1-1 0,-24 1-1,50-1-15,-26-24 16,26-1 0,-1-24-1,149-99 1,-148 123-1,49 1 17,-50 74-17,50-50-15,-49 25 16,-1 25 0,0-25-1,100 1 1,-124 24-1,24-25 1,1 0 0,-51 25-1,1 0 17,0 0-1,-25-25-16,25 25 1,0 0-16,-1-25 31,26 25-15,-25 0 0,0 0-1,24 0 1,-24 0-1,0 0 32</inkml:trace>
  <inkml:trace contextRef="#ctx0" brushRef="#br0" timeOffset="25189.86">4787 8037 0,'25'0'250,"25"0"-235,-25 0 1,-1 0-1,1 0 1,50 0 0,-51 0 15,26 0-15,0 0-1,-26 0 1,26 0-1,24 0 1,-49 0-16,25 0 16,-1 0-1,-24 0 1,50 0 0,-51 0-1,26 0 1,-25 0-1,24 0 1,1-25 31,0 25-31,-1 0-1,26-25 1,49 0-1,-75 25 1,-24 0 0,25 0-1,-1 0-15,-24 0 32,0 0-17,0 0 1,0 0-1,-1 0 1,26 0 15,0 0-15,-1-25 0,1 25-1,24 0 1,-24-24-1,-1 24 1,51 0 0,-51 0-1,1 0 1,0 0-16,-1 0 31,1 0-15,-25 0-1,-1 0 1,1 0 15,0 0-15</inkml:trace>
  <inkml:trace contextRef="#ctx0" brushRef="#br0" timeOffset="28891.49">16545 11460 0,'25'0'62,"-1"0"16,1 0-47,0 0-31,25 0 16,-26 0 0,1 0-1,50 25 1,-26-25 0,26 0-1,-26 24 1,26-24-1,-1 0-15,0 25 16,-24-25 0,49 0-1,-24 0 1,-51 25 0,1-25-1,50 0 1,-26 25 15,-24-25-31,74 25 31,-49-25-15,-25 0 0,0 0-1,49 0 1,-24 24-1,-26-24 1,51 25 0,-26-25-1,26 0 1,49 0 0,-75 0-1,-24 0 1,25 0-1,49 0 1,-49 0 0,-1 0 15,51 25-15,-51-25-1,26 0 1,49 0-1,-100 0 1,1 0 0,50 0-1,-51 0 1,1 0 0,0 0 15</inkml:trace>
  <inkml:trace contextRef="#ctx0" brushRef="#br0" timeOffset="38743.47">25995 12750 0,'25'0'79,"0"0"-48,25 0-16,-26 0 1,1 0 0,0 0-1,0 0-15,0 0 16,-1 0 0,1 0-1,74 0 1,-74 0-1,0 0 1,0 0 0,0 0 15,24 0-15,-24 0-1,25 0 1,-1 0-1,1 0 1,-25 0 15,-1 0-31,1 0 16,0 0 0,25 0 15,-26 0-16,1 0 1,0 0 15,25 0-31,49 0 32,-49 0-17,-26 0 1,1 0-1,25 0 1,-25 0 0,24 0-1,1 0 1,-25 0 0,-1 24-1,76-24 1,-76 0 15,26 0-15,-25 0-16,0 0 31,-1 0-15,26 0-1,0 0 1,-1 0-1,1 0 1,-1 0 0,51 0-1,-51 0 1,51 0 0,-76 0-1,1 0 1,0 0-1,25 0 1,-26 0 15,-24-24-31,75 24 32,-50 0-17,24 0 1,-24 0-1,0 0 1,0 0 0,-1 0 15</inkml:trace>
  <inkml:trace contextRef="#ctx0" brushRef="#br0" timeOffset="41022.08">23837 13419 0,'25'0'78,"-25"-24"-62,25 24 0,0 0-1,-25-25-15,25 25 16,24 0-1,1 0 1,-1-25 0,100 25 15,-99-25-15,24 25-1,50-25 1,-74 25-1,-25 0 1,24 0 0,-24 0-16,49 0 15,-49 0 1,50 0 15</inkml:trace>
  <inkml:trace contextRef="#ctx0" brushRef="#br0" timeOffset="43148.59">25028 13295 0,'25'0'16,"0"0"-1,-1 0 1,1 0 0,0 0-1,0 0 1,0 0 0,24 0-1,-24 0 1,25 0-1,-1 0-15,1 0 16,-1 0 0,1 0-1,0 0 1,-1 0 0,-24 0-1,25 0 1,-1 0-1,1 0 17,-25 0-32,74 0 31,-49-24-15,24 24-1,50-25 1,-50 0-1,1 25 1,49 0 0,-50 0-1,1 0 1,-1 0 0,75 0-1,-75 0 1,1 0-1,49 0 1,-50 0 15,-24 0-15,49 0 0,-49 0 374,24 0-374,25 0-1,-24 0-15,24 0 16,0 0 0,25 0 15,-25-25-15,25 25-16,-24-25 15,-1 25 1,25-25-1,124-24 1,-174 49 0,100 0-1,-100 0 1,1 0 0,-1 0-1,25 0 1,-49 0-1,-25 0 17,49 0-17,1 0 1,-51 0 0,26 0-1,99 0 1,-75 0-1,1 0 1,73 0 0,-73 0-1,-26-25 1,26 25 0,24-25-1,-49 25 1,-1-25-1,26 25 1,-50 0 0,-25-24 15,24 24 0</inkml:trace>
  <inkml:trace contextRef="#ctx0" brushRef="#br0" timeOffset="44789.76">29716 12526 0,'25'0'16,"24"25"-1,-24 0 1,0-25 0,25 25-1,-1-25 1,-24 0-1,25 0 1,-26 0 15,26 0-15,0 0 0,-1 0-1,1 0 1,-25 0-1,49 0-15,1 0 16,-1-50 0,0 25-1,75-49 1,-50 49 0,25 0-1,174-49 1,-199 74-1,1-25 1,-26 0 0,100 1 15,-125 24-15,1-25-1,49 25 1,-25-25-1,-24 25 1,0 0 0,49 0-1,-74 0 1,-1 0 0,26 0-1,-50 25 220</inkml:trace>
  <inkml:trace contextRef="#ctx0" brushRef="#br0" timeOffset="47533.7">29666 12675 0,'25'0'94,"0"0"-78,25 0-1,24 0-15,0 0 16,-24 25 0,24 0-1,75 0 1,-74-25-1,-26 24 17,1-24-32,49 0 31,-74 0-31,25 0 31,24 0-15,0 0-1,-24 0 1,0 0 0,74-24-1,-50 24 1,-24 0 0,24-25-1,-49 25 1,24 0-1,1 0 1,-25 0 15,-25-25-15,25 25 0,-25-25-1,49 25 1,-24 0-1,50 0 1,-26-25 0,26 1-1,98 24 1,-123 0 0,-1 0-1,-24-25 1,0 25-16,0 0 15,0 0 1,-1 0 78</inkml:trace>
  <inkml:trace contextRef="#ctx0" brushRef="#br1" timeOffset="92729.89">2034 11187 0,'0'-25'250,"124"-25"-234,0 1-16,25-1 31,24 1-31,51-1 16,123-49 15,-223 74-16,0 25 1,943 99 218,-968-74-218,-50 0 0,-24-25-1,50 25 1,-51-1 0,26-24-1,-25 25 1,49 0-1,-49 0 1,25-25 0,123 74-1,-123-74 1,24 25 15,50 0-15,-24 0-1,-1-25 1,0 0 0,-25 0-16,1 0 15,24 0 1,-24 0 0,24 0-1,-50 0 1,1 0-1,49 0 1,-49 0 15,-1 0-31,51 25 32,-51-25-32,1 0 31,24 24-16,50 1 1,-49-25 0,24 0-1,75 0 1,-125 0 0,26 0-1,-1 0 1,75 0-1,-75 25 1,100 25 15,-100-26-31,25-24 16,-24 0 15,99 50-15,-100-50-1,-24 0 1,-26 0 0,1 0 281,0 0-282,0 0 1,24 0-1,1-25 17,-25 0-32,0 25 31,-1 0-31,1 0 16,50 0 15,-51 0-16,1 0 1,0 0 0,49 25-1,-49 0 1,-25 0 0,50-25-16,-25 25 15,-1-1 1,1-24-1,25 25 1,-25-25 31,-25 25-31,25-25-1,-1 0 1,1 25 15,0 0-15,0-25-1,0 0 1,24 24 0,-24 1-1,0-25 1,24 25-16,-24 0 15,25-25 1,-25 49 0,24-24 15,-24 0 0,0 0-31,0 0 31,-25 24-15,24-24 0,1 25-1,-25-1 1,25 1 0,-25 24-1,0-24 1,0 24-1,0-24 1,0-25-16,0 49 47,0-24-47,0-1 16,0 1-16,0 0 31,0-26-16,0 125 1,0-99 0,0-1-1,0 51 1,0-51 0,-25 1-1,0 49 1,25-49-1,0-25 17,0 74-32,0-74 15,0-1 1,0 26 15,0 0-15,0-1-1,0-24 1,-24-25 0,-1 50-1,25-26 267,0 26-267,0 24 1,0 50-1,-25-24 1,0 48 0,-24 1-1,49-99 1,-25 0 0,-25 24 15,50-49-16,-25 24 1,1-24 0,-1 25-1,25-25 1,-25-1 0,0 1-1,25 0 1,-25 0-1,1 0 17,24-1-1,-50 1-31,50 0 31,-50 0-31,1 0 31,-1-25-15,-24 24 0,-1-24-1,26 25 1,-51-25-16,1 0 16,0 0-1,-75 0 1,50 0-1,50 0 1,-149 0 0,148 0-1,-24 0 1,25 0 15,-100 0-15,100 0-1,-1 0 1,1 0 0,-174-25-1,99 1 1,-99-1 0,124 0-1,-50 25 1,25 0-1,-99 0 1,149 0 0,-25 0-1,0 0 17,25 0-17,74-25 1,0 0 343,-49 1-343,24 24-1,-24-25-15,-1 25 16,1-25 0,0 25-1,24-25 1,-49 25-16,24 0 16,-24 0 15,25 0-16,-75 0 1,74 0 0,26 0-1,-75 0 1,49 0 0,26 0-1,-50-25 1,49 25-1,0-24 1,1 24 0,-50 0-1,49 0 1,25 0 15,-99 0-15,74 0-1,1 0 1,-26 0 0,-49 0-1,75 0 1,-1 0 0,-74 0-1,75 0 1,-1 0-1,0 0 1,-24 0 0,49 0-1,0 0 298,-24-25-298,-26-25 1,26 50 0,-1-49-1,-24 24 1,49 25 0,-74-75-1,49 75 1,0-24-1,26-1 1,-1 25 15,0-25-15,0 25 46,25-25-30,-25 25-17,25-25 17,-24 25-17,-1-25 1,0 1 31,0 24 0,25-25-32,-25 25 1,25-25-1,-24 25 1,24-25 0,0 0-1,-25 25 1,0-24 312,0-1-312,0 0-16,1 0 15,-1 0 1,0 1 15,0-1-15,25 0-1,-25 25 1,25-25 0,-24 0-1,-1 1 1,0 24 0,25-25-1,-25 25 32,25-25-31,-25 25 77,25-25-77,0 0 0,0 1-1,-25-1 1,25 0 0,0-25-1,0 1 1,0-75-1,0 74 1,0-24 0,0-25-1,0 49 1,0 0 15,0 1-31,0-1 31,0 0 204,0 1-220,0-26 1,0 26-16,0-26 16,0 26-1,0 24 1,0-49 0,0 49-1,0 0 1,0 0-1,0 0 17,0 1-32,0-1 15,0-25 1,25 1 15,-25-1-15,25-24-1,-25 24 1,25-25 0,0 1-1,-25 49 1,0-24 0,0-1-1,0 0 1,0 26-1,0-1 48,0 0-63,0 0 62,0 0-46,0-24 15,25 24-15,-1 0 0,-24 0-1,25 25 1,-25-24-1,0-1 1,0 0 0,25 0-1,-25 0 1,0 1 15,25-1-15,-25 0-1,0 0 1,25 25 0,-25-25 15,24 1 16,1-26-16,0 50-31,-25-25 16,25 0-1,0 1 17,-1-1-17,1 0-15,-25 0 47,25 25-16,0-25 16,0 25 31,-25-25-46,0 1-1,24 24-16</inkml:trace>
  <inkml:trace contextRef="#ctx0" brushRef="#br1" timeOffset="101759.29">6152 11807 0,'0'25'313,"0"0"-157,24-25-141,1 0 17,0 24 15,0-24 15,0 0-15,-1 0-31,1 0 30,0 0-30,0 0 31,0 0-31,-1 0-1,1 0 32,0 0-31,0 0-1,0 0 17,-1 0-1,1 0 0,0 0 0,0 0-31,0 0 47,-1 0 0,1 0-16,0 0-15,0 0 0,0 0-16,-1 0 31,51 0-16,-1 0 1,-49 0 0,0 0-1,0 0 1,0 0-16,-1 0 16,1 0 15,0 0-16,0 0 32,-25 25-31,25-25 0,24 0 15,-24 25-16,25-25 1,-26 0 0,76 0-1,-76 0 1,1 0 0,0 0-1,0 0 1,0 0-1,-1 0 64,26 0-64,-25 0 1,24 0-1,1 0 1,24 0 0,-24 0-1,24 0 1,26 0 0,-51 0-1,-24 0 1,0 0 15,0 0 47</inkml:trace>
  <inkml:trace contextRef="#ctx0" brushRef="#br1" timeOffset="118532.18">6548 13742 0,'25'0'156,"25"25"-109,-25-25-31,24 0 0,1 0 15,-25 0-16,24 0 1,-24 0 15,0 0 16,0 0-31,0 0-1,-1 0 17,1 24-17,0-24 1,0 0 0,24 0-1,-24 0-15,0 0 31,0 0-15,0 0 0,49 25-1,-49-25 1,0 0 0,-1 0-1,1 0 1,0 0-1,0 0 1,-25 25-16,25-25 16,-1 0-1,1 0 1,25 0 0,-25 25 15,-1-25-16,26 0 1,-25 0 0,0 0-1,-1 0 1,26 0 0,-25 0-1,0 0 1,24 0-1,-24 0 1,0 0 0,24 0-1,-24 0 1,25 0 15,24 0-31,-24 0 31,24 0-15,-24 0 0,74 0-1,-74 0 1,-26 0 0,26 0-1,-25 0 1,0 0-1,24 0 1,1 0 0,-25 0-1,24 0 1,26 0 0,-51 0-1,1 0 16,25 25-15,-25-25 0,-1 0-1,1 0 1,25 0 0,-25 24 15,24-24-16,-24 0 1,0 25 0,49-25-1,-49 0 17,0 0-17,0 0 1,0 0 62</inkml:trace>
  <inkml:trace contextRef="#ctx0" brushRef="#br1" timeOffset="129338.85">4663 7714 0,'25'0'250,"0"-25"-235,0 1 48,-1 24-16,-24-25-32,25 25-15,-25-25 16,25 25 0,0-25-1,0 25 16,-25-25-31,25 25 32,-25-24-1,0-1 31,24 25-46,1 0 15,0 0 1,0-25-17,24 25 32,-24 0-16,25-25-15,-25 25 15,-1 0-15,1-25-1,0 25-15,0 0 32,24 0-17,-24 0 1,0 0 0,0-24-1,0 24 1,-1 0-1,-24-25 32,25 25-31,-25-25-16,25 25 31,0 0-31,0-25 31,24 25-15,-24 0 0,0-25-1,24 25 1,1-24 0,0 24-1,-26 0 1,26 0-1,0 0 1,-25 0 0,-1 0-1,26 0-15,0 0 16,-1 0 0,-24 0-1,74 0 16,-74 0-15,0 0 0,49 0-1,-49 0 17,0 0-17,0 0 1,-1 0 15,1 0 0,0 0-15,0 0-16,24 0 16,-24 0-1,25 0 16,-25 24-15,24-24-16,1 25 31,-25-25 1,-25 25-1,24-25-16,1 25 17,0 0-32,0-25 15,0 24 1,0 1 0,24 25 15,26-25-31,-51-1 31,1-24-15,-25 25-1,25-25-15,0 0 32,-25 25-17,0 0 63,25-25-62,-25 25 0,24-25-16,1 24 31,-25 1 0,25 0-15,-25 0-1,25-25 1,0 25 0,-25-1-1,24-24 1,-24 25-1,25-25 32,-25 25 110,0 0-111,0 0-14,0-1-17,0 1 17,0 0-32,0 0 31,0 0-16,0 0 17,0-1-17,0 1 1,-25 25 0,25-25-1,-24-1 1,24 1-1,-25-25 1,0 25 0,25 0-1,-25-25-15,0 0 16,25 25 0,-49-25 15,24 0 0,0 0 0,0 24-15,1-24 0,-26 0-1,25 0 1,0 0-1,1 0 1,-51 25 0,50-25-1,-24 0 1,-1 0 0,0 0-1,1 0 16,24 0-31,-25 0 32,26 0-17,-1 0 1,0 0 0,0 0-1,0 0 1,1 0-1,-26 0 1,25 0 0,0 0-1,-49 0 1,24 0 0,1 0 15,-1 0-31,25 0 31,1 0-15,-26 0-1,25 0 1,0 0 0,1 0-1,-1-25 1,0 25-1,0 0 1,-25 0 0,1 0 15,24 0-31,0 0 31,0 0-31,25-24 31,-74 24-15,49-25 0,0 25-1,-24 0 1,-1-25 0,25 0-1,1 25 1,-26 0-1,25 0 1,0-25 0,-24 25-1,24 0 1,0-24 0,0 24-1,1-25 1,-1 25 15,25-25-15,-25 25-1,0 0 1,25-25 0,-25 25-1,1-25 1,24 1-1,-25 24 1,25-25 15,-25 25-15,0-25 0,0 25 15,25-25-16,-24 0 1,-1 0 0,0 25 15,25-24-15,-25 24-1,0 0 1,0-25-1,1 0 1,-1 25 0,0-25 15,0 25 31,25-25-30,-25 25-17,1 0 1,24-24 31,-25 24-32,25-25 1,0 0 156</inkml:trace>
  <inkml:trace contextRef="#ctx0" brushRef="#br1" timeOffset="138747.51">14163 6995 0,'25'0'141,"0"0"-110,25 0-31,-26 0 16,26 0-1,0 0 1,-1 0 0,1 0-1,24 0 1,-24 0-1,0 0-15,-1 0 16,-24 0 0,25 0-1,24 0 1,-24 0 0,-26 0-1,26 0 16,-25 0-15,24 0 0,1 0-1,0 0 1,-1 0 0,1 0-1,24 0 1,-24 0-1,0 0 1,-1 0 0,-24 0-1,0 0 1,49 0 0,-49 0 15,0 0-31,74 0 31,-25 0-15,-49 0-1,25 0 1,-25 0 0,-1 0-1</inkml:trace>
  <inkml:trace contextRef="#ctx0" brushRef="#br1" timeOffset="141750.64">16247 7045 0,'25'0'297,"0"0"-297,-1 0 31,1 0 1,0 0-17,0 0 1,0 0-1,0 24 1,-1-24 0,26 0-1,0 0 1,-26 0 0,1 0-1,25 0 16,-1 0-15,-24 0 15,0 0-15,0 0 0,0 0-1,-1 0 1,1 0-1,0 0 1,0 0 0,24 0-1,-24 0 17,0 0-32,0 0 31,0 0-16,-1 0 1,1 0 15,0 0-15,0 0 15,0 0-15,-1 0 15,1 0-15,0-24-16,0-1 15,0 25 1,-1 0 0,26 0-1,0-25 1,-26 25 15,1-25-15,25 25-1,0 0 1,-1-25 0,-24 25-1,49-24 1,-49 24-1,0 0 1,25-25 0,-26 25-1,26-25 1,24 0 0,-24 0 15,-25 25-31,24 0 31,-24 0-15,0 0 31,0 0-32,0 0 16,-1 0 32,-24-25-32,25 25-15,0 0-1,0 0 32,0 0-15,-1 0 14,1 0-30,0 0 31,0 0-16,0 0 0,-1 0 1,1 0-1</inkml:trace>
  <inkml:trace contextRef="#ctx0" brushRef="#br1" timeOffset="148994.78">16545 11112 0,'49'0'203,"1"0"-188,24 0 1,-49 0 0,25 0-1,24 0 1,-49 0 15,0 0-15,0 0-1,24 0-15,1 0 16,-25 0 0,-1 0-1,76 0 1,-76 0-1,26 0 1,24 0 0,-49 0-1,0 0 1,25-24 0,-26 24 15,1 0-31,0-25 31,25 25-15,-1 0-1,-24-25 1,25 25 0,-25 0 15,24-25-16,1 0 1,-25 25 0,-1 0-1,26-24-15,0-1 32,-26 0-1,1 25-31,25-25 0,-25 0 31,-1 25-15,76-24-1,-76 24 1,1 0 0,25 0-1,-25 0 1,24 0-1,-24 0 1,49 0 0,-49 0-1,0 0 1,50 0 0,-51 0-1,1 0 1,25 24 15,-1-24-15,-24 0-1,0 25 1,49-25 0,-24 0 15,0 25-16,-26-25 1,26 0 0,0 0-1,49 0 1,-50 25 0,26-25-1,-26 0 1,-24 0-1,0 0 17,0 0-17,-25 25 95,25 24-95,-25-24 1,0 0-16,24 24 31,1-24-31,-25 0 16,0 0 15,25 49-15,-25-49-1,0 0 1,0 74 0,0-49-1,0 49 1,-25-25-1,0 1-15,1-26 16,24 1 0,-25 0-1,25-26 1,0 1 31,-25 0-47,0-25 62,-24 25-62,24-25 16,-50 25 0,26-25-1,-1 0 1,1 0-1,-1 0 1,-24 0 0,49 0-1,-25 0 1,-74 0 0,75 0-1,-26 0 1,50 0-1,-49 0 17,49 0-17,0 0 1,0 0 0,1 0-1,-1 0 1,0 0-1,-25 0-15,1 0 16,24 0 0,-49 0-1,49 0 1,0 0 15,-25-25-31,-74 0 31,75 25-15,-1-25 0,-74 25-1,50-25 1,-1 1 0,26-1-1,-51 25 1,51 0-1,-1 0 1,1 0 0,-1-25-1,25 25 1,-24 0 15,24 0-31,0 0 16,0 0 15,-24 0-15,24 0-1,-25 0 1,-24 0 0,49 0-1,-49 0 16,49 0-15,0 0 0,-25 0-1,-24 0 1,49 0 0,-24 0-1,-1 0 1,25 0-1,0 0 17,1-25-17,-26 25-15,25-25 32,-49 1-17,49 24 1,-25-25-1,50 0 1,-49 0 0,49 0 15,-25 25 0,25-24-15,0-1-1,0 0 17,0 0 15,0 0-32,0 1-15,0-26 16,0 25 15,0 0-15,0 1-16,0-1 31,0 0 16,0 0-32,25 0 1,-1 25 15,-24-24-15,25-1 0,0 25 15,-25-25-31,25 25 15,0 0 1,-25-25 0,24 25 31,1 0-16,0 0 0,0 0-15,0 0-1,0-25 17,-1 25 14,1 0-30,-25-25 0,25 25 46</inkml:trace>
  <inkml:trace contextRef="#ctx0" brushRef="#br1" timeOffset="158098.04">13940 7541 0,'25'0'31,"0"0"-15,0 0 46,-1 24-31,1-24 1,25 0-17,-1 0 17,1 0-17,-25 0 1,24 0-1,-24 0 1,75 0 0,-76 0-1,1 0 1,50 0 0,-51 0-1,1 0 1,0 0-1,25 0 17,-26 0-17,1 0 1,0 0 0,0 0-1,0 0 1,49 0-1,-49 0 1,0 0 0,24 0-1,1 0-15,-25 0 16,-1 0 0,1 0-1,25 0 1,-25 0 31,-1 0-32,1 0 1,0 0 0,0 0 15,0 0-16,-1 0 17,1 0-1</inkml:trace>
  <inkml:trace contextRef="#ctx0" brushRef="#br1" timeOffset="195156.31">25102 6846 0,'25'0'125,"0"0"-93,0 0-17,0 0 1,-1 0 0,1 0-1,25-25-15,-25 25 16,-1 0-1,1 0 1,50 0 0,-51 0 15,1 0-15,0 0-1,0 0-15,0 0 16,-1 0 15,1 0-15,0 0-1,0 0 17,0 0-17,-1 0 1,1 0-1,0 0 17,0 0-1,0 0-15,-1 0-1,1 0 32,0 0-47,0 0 16,0 0 15,0 0-15,-1 0-1,1 0 1,0 0-1,0 0 17,0 0-32,-1 0 31,1 0-15,0 0-1,25 0-15,-26 0 16,1 0-1,25-25 1,-25 25 0,-1 0-1,1 0 1,0 0 15</inkml:trace>
  <inkml:trace contextRef="#ctx0" brushRef="#br1" timeOffset="196528.29">23788 7392 0,'24'0'62,"1"0"-30,25 0-1,-25 0-16,49 0 1,-49 0 15,0 0-15,49 0 0,-24 0-1,-1 0 1,26 0-1,74 0 1,-75 0 0,0 0-1,-24 0-15,0 0 16,-1 0 0,26 0-1,-51 0 1,1 0-1,0 0 1,0 0 15</inkml:trace>
  <inkml:trace contextRef="#ctx0" brushRef="#br1" timeOffset="206607.44">23589 11881 0,'25'0'15,"0"0"1,0 0 0,24 0-1,-24 0 1,0 0 0,24 0-1,26 0 1,-25 0 15,-1 0-31,100 0 31,-50 0-31,0 0 32,50 0-17,25-24-15,24 24 16,-49 0-1,25-25 1,223 25 0,-199 0-1,1 0 1,148-25 0,-248 25-1,-25 0 1,26-25-1,-1 25 1,-50 0 0,1-25 15,-25 25-15,0-24-1,-1 24 1,1 0 265,25 0-265,-1 0-1,26 0-15,-1 0 16,1 0 0,24-25-1,0 25 1,0-25-1,25 0 17,-74 25-32,0 0 15,49-49 17,-25 49-17,1 0 1,-1 0-1,50-25 1,-74 25 0,-1 0-1,1 0-15,0 0 16,-1 0 0,26 0-1,49 0 1,-50 0-1,-24 0 1,24 0 15,75 0-15,-100 0 0,1 0-1,0-50 1,-25 50-1,-1-25 17,1 25 218,25 0-235,49 0 1,0 0 0,50-24-1,-25 24-15,0-25 16,-25 25-1,0 0 1,25-25 15,-49 25-31,-1-25 32,-24 25-17,0 0-15,-1 0 16,1 0-1,-1 0 1,26 0 0,-1 0-1,-24 0 1,74 0 0,-99 25-1,24-25 1,50 25-1,-74-25 1,74 25 15,-74-25-15,25 24 0,0-24-1,-26 0 1,51 0-1,-26 0 1,1 0 0,0 25-1,-26-25 1,1 25 0,25-25 15,-50 25 266,49 0-282,-24 24 1,0 1 0,25-1-1,-26-24 1,51 74-1,-50-49 1,-1 0 0,26-1-1,0 50 1,-26-49 0,1-25-1,0 49 1,-25-49-1,25 0 1,0 25 0,-25-1 15,0-24-15,0 0-1,24 24-15,-24-24 16,0 0-1,0 0 1,0 0 93,0 24-46,0-24-47,-24 0-1,-1 0 1,0 24-1,-25 1 1,1-25 15,-1 24-15,-24 1 0,24-1-1,-99 26 1,100-50-1,-1-1 1,-49 26 0,74 0 15,-49-25-15,-1-1-1,-49 26 1,25 0 15,25-26-31,24-24 16,-24 0-1,-1 0 1,-74 0 0,50 0-1,25 0 1,-1 0-1,-73-99 1,73 74 0,50 1 15,-49-1-15,49 0-1,0 25 376,-49 0-376,49 0 1,0 0 0,0 0-1,-24 0 1,24 0 0,0 0-1,-24 0 1,24 0-1,0 0-15,-25 0 16,-24 0 0,-50 0-1,50 25 1,-1-25 0,26 0-1,-51 0 1,51 0 15,-1 0-31,-49 0 16,49 0 15,1 0-15,-1 0-1,-49 0 1,49 0-1,1 0 1,-26 0 0,26 0-1,-26 25 1,1-1 0,49-24-1,-25 0 1,1 25-1,49 0 17,-25-25-17,25 25 79,-25-25-94,0 0 16,1 0-1,-26 0 1,25 0 0,-25 0-1,-24 0 1,49 0 328,-24 0-329,24 0 1,-25 0-1,1 0 1,-1 0-16,0 0 16,26 0-1,-26 0 1,0 0 0,26 25-1,-51-25 1,26 0-1,24 0 1,-50 0 0,1 0-1,0 0 17,-1 0-17,-49 0 1,74 0-1,26 0 1,-76 0 0,76 0-1,-26 0 1,25 0 0,0 0-1,1 24 1,-1-24-1,0 0-15,-25 0 32,26 25-32,-1 0 31,-74 0-15,74 0-1,-25-25 1,-49 49-1,25-49 1,-1 25 0,-74-25-1,100 0 1,-1 0 0,-24 0-1,24 0 360,-24 0-359,-26 0-1,26 0-15,-25 0 16,24 0 0,1 0-1,24 0 1,1 0 0,-1 0-1,-49 0 1,74 0-1,0 0 1,-49 0 0,49 0 15,0 0-15,0 0-1,1 0 1,-1 25-1,0-25 1,25 25-16,-50-25 16,26 0-1,-1 0 1,-50 0 0,51 0-1,-26 0 1,-49 0-1,24 0 1,51 0 0,-76 0 15,51 0-15,-1 0-1,-24 0 1,-1 0 15,50 0-15,1 0-1,-1 0-15,0 0 16,0 0 0,0 0-1,-24-25 1,49 0-1,-25 0 1,-25-74 15,26 0-15,-1 24 0,25 1-1,0-149 1,0 123-1,0 1 1,0-25 0,0 0-1,0 75 1,0-26 0,0 50-1,0 1 1,0-26 15,0 25-31,0 0 16,0 1 15,0-26-15,0 25 15,25-25-16,-25 1 1,0 24 0,24 0-1,-24-24-15,0 24 16,0 0 0,0 0-1,0 0 1,0 1-1,0-1 1,0 0 15,25 25 1</inkml:trace>
  <inkml:trace contextRef="#ctx0" brushRef="#br1" timeOffset="-207711.53">23986 7367 0,'0'50'78,"-25"-26"-78,25 26 15,0 0 1,0-1 15,0-24-31,-24 25 16,-1-1 0,0 26-1,-25 148 1,25-99-1,-24-25 1,-1 25 0,-49 124-1,99-149 1,-25 25 0,0 0-1,-24 100 1,49-125-1,-25-25 1,0 50 0,25-49 15,0 74-15,-25-25-1,-24 124-15,-26 49 16,-73 323-1,48-198 17,76-347-17,-1-26 1,0-24 0,50 0 327,-25 0-327,49-1 0,1 26-1,0-25 1,24 0-1,-24 24 1,24 1 0,-49-25-1,0-25 1,-1 24 0,-24 1 15,25 0-16,-25 0 17,0 0 15</inkml:trace>
  <inkml:trace contextRef="#ctx0" brushRef="#br1" timeOffset="-206134.41">23490 11460 0,'25'0'156,"24"25"-140,-24-1 0,25 51-1,-25-50-15,24 24 16,-24 1 0,0-25-1,0-1 1,-1 26-1,-24-25 1,25-25 0,0 49-1,-25-24 17,25 0-17,-25 0 1,0 24-16,25-24 15,-25 0 1,0 0 0,25 0-1,-25-1 17,0 1 124,-50-25-109,25 0-47,-25 0 15,26 0 1,-26 0 0,0 0-1,-49 0 1,-74 0-1,73 25 1,26-25 0,24 0-1,1 0-15,24 0 32,0 0-1</inkml:trace>
  <inkml:trace contextRef="#ctx0" brushRef="#br1" timeOffset="-201982.46">27781 8905 0,'25'0'172,"0"0"-156,0 0-1,24 0 1,1 0 0,-1 25-1,-24-25 1,0 0-1,25 0 1,-25 0 0,24 0-1,1 0 1,-25 0 0,-1 0-1,51 0 1,-50 24-1,24-24 17,1 0-32,-25 0 0,-1 25 15,26-25 17,-25 0-17,24 0 1,-24 0-1,25 0 1,-1 0 0,1 0-1,0 0 1,49 0 0,-25-25-1,1 1 1,24-1-1,-74 25 17,24-25-32,26 0 15,-26 25 17,-24 0-1,50 0-16,-51 0 1,1 0 0,25 0-1,-25 0 1,24 0 0,-24 0 15,0 0 0,0 0 16,-1 0-16</inkml:trace>
  <inkml:trace contextRef="#ctx0" brushRef="#br1" timeOffset="-200040.09">27285 7392 0,'25'0'47,"0"0"-16,0 0-15,-1 0 0,1 0-1,0 0 1,0 0 0,24-25-1,-24 25 1,50-25-1,-51 25 1,26 0 15,24 0-31,50 0 32,-74 0-17,24 0 1,26 0-1,-75 0 1,-1 0 0,26 0-1,-25 0 1</inkml:trace>
  <inkml:trace contextRef="#ctx0" brushRef="#br1" timeOffset="-198096.71">29890 7789 0,'24'0'234,"1"0"-218,25 0-1,-1 0 1,-24 0-16,25 0 16,-25 0 15,24-25-15,1 25-1,0 0 1,-26 0-1,1 0 1,0 0-16,0 0 16,0 0-1,-1 0 1,26 0 0,-25 0-1,-25-25 1,49 25-1,-24 0 17,0 0-1,25 0-15,-1-25-1,-24 25 1,0 0-1,24 0 1,-24 0 0,0 0-1,0 0 17</inkml:trace>
  <inkml:trace contextRef="#ctx0" brushRef="#br2" timeOffset="-183510.98">2282 3225 0,'25'0'125,"0"0"-110,24 0 1,26-25-1,-26 25 1,50 0 0,-49 0-1,25 0 1,73 0 15,-98 0-15,24 0-1,-24 0 1,24 0-16,-49 0 16,25 0-1,-1 0 1,51 0 0,-26 0-1,-49-25 1,49 25-1,1-25 1,-51 25 0,1 0-1,75 0 17,-51 0-17,75 0 1,-74 0-1,24 0 1,1 0 0,123-49-1,-49 24 1,0 0 0,124 0-1,-174 0 1,0 25-1,25-24 1,50 24 0,-75 0 15,0 0-31,75 0 31,-125 0-15,26 0-1,49 24 1,-50 1 0,-24-25-1,74 25 1,-50 0 0,1-25-1,-1 25 1,50-1-1,-50-24 1,-24 0 0,99 0 15,-75 0-31,26 0 31,-26 0-15,100 0-1,-100 0 1,0 0 0,75 0-1,-99 0 1,-25 0 0,49 0-1,0 0 1,-24 0-1,24 0 1,51 0 15,-76 0-31,26 0 32,49 0-17,-75 0 1,26 0-1,24 25 1,-50 0 0,1 0 15,0 0-15,-26 24-1,1-49 1,25 75-1,-1-26 1,-24 1 0,0-1-1,0-24-15,24 25 32,-24 24-17,0-24 1,25 49-1,-50-24 1,0-1 0,0 75-1,0-25 1,0-75 0,0 51-1,-25 48 1,-25-48-1,25-26 1,-49 50 15,49-74-31,0 24 32,-49 50-17,24-49 1,26-1-1,-51 75 1,26-100 0,-1 26-1,0-50 1,-49 99 0,25-100-1,49 26 1,-124 24-1,75-74 1,-1 25 0,50-25 249,-24 25-249,-50-25 0,-75 25-1,25 0 1,25 0-1,-25-1 1,-123 26 0,172-50-1,-24 0 1,0 0 0,50 25-1,49-25 1,-49 0-1,24 0 1,25 0 0,-49 0-1,49 0 17,-25 0-17,26 0 1,-100 0-1,99 0 1,-25 0 0,-49 0-1,49 25 1,25-1 0,-24 1-1,-1 0-15,25-25 16,-24 25-1,-50 0 1,49-1 0,0-24-1,-24 25 17,-100-25-17,75 25 1,-25-25-1,-124 0 1,99 0 0,25 0-1,25 0 1,-174 0 0,124 0-1,50 0 1,-199 0-1,174 0 1,-24 0 0,-76 0 15,76 0-15,73 0-1,-99 0 1,100-25-1,0 25 1,-1-25 0,-74-24-1,75 24 1,24 25 0,-49-50-1,50 50 1,24 0-1,0-24 1,0-1 0,0 25-1,1 0 1,-1-50 15,0 25-15,0 1-1,0-101 1,-24 76 0,24-26-1,0 1 1,0-100 0,25 100-1,0-25 1,0-25-1,0 49 1,0 51 0,0-26-1,50-49 17,-25 49-17,-25 25 1,49-99-1,-24 75 1,0 24 0,-25-25-1,0 25 1,25 1 15,0 24-15,-25-25-1,0-25 1,49-49 15,-24 74-31,0-24 16,24-75 15,1 74-15,-25-24-1,49-100 1,-24 100 0,-1-1-1,-24 25 1,25-74 0,-50 100-1,25-26 1,-1 0-1,-24 26 17,0-1 93,25-25-94,0 25-15</inkml:trace>
  <inkml:trace contextRef="#ctx0" brushRef="#br2" timeOffset="-176524.03">16371 3373 0,'0'-24'359,"0"-1"-343,0 0 15,0 0-15,0 0 15,0 1-16,0-1 1,-25 0-16,25-49 16,0 49-1,0 0 17,0-25-17,0 26 1,0-1-1,0 0 48,25 25-32,0-25-15,25 25-16,-1-25 15,26 25 1,-1-24 0,75 24-1,-75 0 1,-24 0 0,49 0 15,-25 0-31,1 0 15,-1 0 1,1 0 0,98 24-1,-98-24 1,-26 0 0,26 0-1,24 0 1,-25 25-1,1-25 1,49 0 0,-50 0-1,1 25 17,73 0-17,1 0 1,-25-1-1,199 76 1,-174-76 0,-25 26-1,99 49 1,-124-49 0,-49-1-1,-1-24 1,100 99-1,-99-74 1,49 24 0,50 125 15,-25-50-15,-50-25-16,25 0 31,50 74-16,-74-124 1,-1 26 0,249 148-1,-175-124 1,-24 0 0,174 124-1,-149-149 1,0-25-1,-75 1 1,50-50 0,-74 24 265,-25 50-265,24 75-1,26 0 1,-51-1-1,26 1 1,0-25 0,-26 99-1,-24-124 1,0 0 0,0 25-1,0 49 1,0-99-1,0-24 1,0-1-16,0 25 16,0 1-1,0-1 1,0 124 15,0-124-15,25 1-1,25 24 1,-50-50 0,0 0-1,0-24 1,0 99 0,0-100-1,-50 1 1,-123 124-1,49-100 1,-25 1 15,-223 49-31,173-100 16,26-24 15,-26 0-15,-123 0-1,173 0 1,25-74 0,0-25-1,25 49 1,49 1 0,-74-100-1,50 49 1,74 51-1,-50-26 1,-24-49 0,49 75-1,0 24 1,-49-74 15,24 49-15,-49 1-1,-100-100 1,75 74 0,25-24-1,-25 0 1,-99-124 0,99 148-1,49-49 1,-222-198-1,148 173 1,0 0 0,-99-74 15,149 99-15,0 25-16,-125-149 31,125 124-16,0-25 1,-25 25 0,-75-124-1,100 173 1,50-49 0,-51 0-1,-48-74 1,73 49-1,25 75 1,1-125 0,24 174 296,0-24-296,-24-1-16,49 0 15,-25 1 1,0-1 0,25 25-1,0-24 1,0-26 0,0 26-1,0-26 1,0 51-1,0-26 1,0 0 0,0 1-1,0 24 1,0-25 15,0 1-15,0 24-1,0 0 1,0 0 0,25 1-1,-25-1 1,25-25 0,-25 0-1,49-49 1,-24 74-1,-25-24 1,25 24 0,0-49-1,24 49 1,-49-25 0,75-24 15,-50 49-16,24-25 1,1 1 0,-50 24-1,25 0 1,-25 0 0,24 25-1</inkml:trace>
  <inkml:trace contextRef="#ctx0" brushRef="#br2" timeOffset="-168199.12">27806 2877 0,'25'0'172,"74"0"-172,25-49 15,50-1 1,-1 1 0,51-1 15,123-25-16,-198 51 1,0-1 0,24-25-1,-98 50 1,-26 0 0,-24-25-1,25 1 1,-26 24-1,1 0 1,25 0 0,-25 0 15,24 0-15,-24-25-16,25 0 31,-1 25-16,75-74 1,-99 49 0,25 0-1,-26 0 1,51 0 0,-50 25-1,-25-24 1,49 24-1,-24 0 1,0 0 0,0 0-1,24 0-15,-24 24 16,25 1 15,-1-25-15,26 25-1,-26 0 1,1 0 0,24 24-1,-49-49 1,25 25 0,-25 0-1,24 0 1,1-1-1,-25-24 1,49 75 0,-49-75-1,24 49 1,1 1 15,-25-50-15,0 25-1,24 0 1,-24 0 0,0-1-1,0 1 1,49 25 0,-24-25-1,-25 24 1,24 1-1,-24-50 1,0 49 15,0-24-31,-1 0 32,-24 0-32,25 0 31,0 24-16,0-24 1,-25 0 0,25 49-1,-25-24 1,0-1 0,0 100-1,-25-74 1,25 49-1,-50-25 1,-74 248 0,50-198-1,24 0 17,-99 49-32,100-148 31,-1-25-16,50 74 314,0 0-314,0 50 1,0-25-1,0-25 1,0 50 0,0-99-1,0-1 1,-25 75 0,25-99 15,0 0-16,0 24 1,0 26-16,0-25 16,0-1-1,-25-24 1,1 74 0,-1-74-1,-25 74 1,25-74-1,-24 25 1,-1-50 0,-49 74 15,49-24-31,-74-1 31,50-49-15,-50 50-1,99-25 1,-24-25 0,-1 24-1,25 1 17,25 0-17,-49 25-15,49-26 16,-25 1-1,0 0 1,-50 49 0,51-49 15,-1 25-31,-50-25 31,51 0-15,-51-1-1,50-24 1,-24 0 0,-1 25-1,25-25 1,-49 0 0,49 0-1,0 0 1,-49 0-1,49 0 1,0 0 0,-49 0-1,24 0 17,26 25-17,-51-25 1,-24 50-1,74-50 1,-24 0 0,-76 24-1,76-24 1,-1 0 0,-49 0-1,74 0 1,0 0-1,-24 0 1,24 0 0,0 0 15,0 0-31,-24 0 31,24 0-15,0 0-1,-49 0 1,24 0 15,25 0-15,-24 0 0,-1 0-1,1 25 1,24-25-16,0 0 15,-49 0 1,49 0 0,-25 0-1,-24 0 1,49 0 15,-25 0-15,-24 0-1,24-25 1,-24 25 0,24-24-1,1-1 1,24 25 0,-50-50-1,51 50 1,24-49-1,-25 24 1,-25-50 0,25 26-1,1-51 17,-1 51-17,0-1 1,25 25-1,0 1 1,-25-26 0,25 0-1,-25 1 1,25-1 0,-24 25-1,24 1 1,-25-1-1,25-25 1,-25 50 15,0-74-31,0 49 16,25-25 0,0-49 15,-24 74-16,-1-24 1,25-1 0,-50-74-1,50 50 1,-25-1 0,25 1-1,-25-100 1,25 75-1,0 0 1,0 49 0,0-24 327,0-25-327,0-26 0,0-23-1,0 48 1,0 26 0,0-25-1,25-25 1,0 74-1,-25-24 1,25 24 0,0 1-1,0 24 1,-25-50 0,24 26 15,1 24-16,0-74 1,0 74 0,-25 0-1,49-25 1,-24 1 0,0 49-1,-25-50 1,74-24-1,-49 24 1,0 25 0,0-24-1,49-50 1,-24 49 0,-50 0 15,74-49-16,-24 50 1,-50-1 0,74-24-1,-74 24 1,25 50 0,0-50-1,-25 26 1,25 24-1,-25-25 17,24 25 15,1 0 15,0 0 63,-25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2-03T14:09:58.7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2803 10021 0,'25'-25'15,"24"0"1,1 1-1,0-1 1,-1-25 0,50 1-1,-24 24 1,49-50 0,49 1-1,-73 0 1,-1 24-1,174-74 1,-100 74 0,1 26-1,-25-26 1,124 50 0,-149-25-1,0 0 1,99 1-1,-49-1 1,-1 0 15,1 25-15,24-25-16,1-24 16,-1 24-1,25 0 1,125 0-1,-199 25 1,-25 0 0,124 0-1,-124 0 1,24 0 0,125 0-1,-149 0 1,0 0-1,224 0 17,-175 0-17,-49 0 1,0 0 0,199-25-1,-224 25 1,0 0-1,0 0 1,100 0 0,-100 50-1,50 49 1,-99-49 0,-1-1-1,50 75 1,100 149 15,-125-124-15,1-25-1,-26 0 1,75 223 0,-124-148-1,0-1 1,0 174-1,-25-173 1,-74 49 0,-25 198-1,50-247 1,-1 24 0,1 0-1,-50 199 1,74-248 15,1 24-15,-51 149-1,76-173 1,-1-1 0,-50 150-1,26-149 1,-1-50-1,25 74 1,1-148 0,24-26-1,0 1 1,-75-25 250,-49 0-251,-99 50-15,-100-25 16,-49-1-1,0 1 17,-74 25-32,74-1 15,49 1 1,-24-25 0,-174 25-1,298-1 1,24-24-1,1 0 1,-124 49 0,173-74-1,-25 0 1,-198 25 0,174-25-1,24 0 1,-173 0 15,148 0-15,1 0-1,24 0 1,-198 0 0,199 0-1,48-25 1,-123-74-1,174 25 1,24 24 0,-24-74-1,24 49 1,26 1 0,-1-75-1,-25-223 16,50 149-15,0-25 0,0-273-1,25 199 1,49-51 0,50-470-1,-99 496 1,0 0-1,25-26 1,-1-147 0,-24 420-1,-25 1 1,25 50 0,-25 24-1,25 25 313,-1 0-312,26 0 0,-25 0-1,0 0 1,24 0-1,-24 0 1,0 0-16,0 0 16,0 0 31</inkml:trace>
  <inkml:trace contextRef="#ctx0" brushRef="#br1" timeOffset="7463.29">3721 3299 0,'0'25'16,"0"0"-1,0 49 1,0-24-1,0 24 17,-25 75-17,25-50 1,0 0 0,0 25-1,0 298 1,25-273-1,24 74 1,51 50 0,-26-124-1,25 0 1,124 123 0,-99-123-1,25 0 1,0 25-1,-25-25-15,0-50 32,-49-25-17,-1 25 1,75 75 0,-124-75-1,49 25 1,-24-24-1,24 123 1,-49-99 0,-25-50-1,0 25 1,0-74 0,0 0-1,25 25 1,-1-50 31,51 0-32,-1 0 1,25 0 0,50 0-1,25-75-15,-50 26 16,74-26-1,-74 26 1,149-26 0,-173 26-1,-26 49 1,75 0 0,-75 0-1,25 0 1,1 0-1,98 0 17,-74 24-17,25 1 1,99 25 0,-124-25-1,0-1 1,50 26-1,-125-50 1,26 25 0,49 24-1,-75-49 1,1 25 0,-1 0-1,26 0 1,-50-25 15,-25-25 203,0-49-218,0-50 0,0-50-1,0-24 1,0-26 0,0-24-1,0 50 1,0-199-1,0 174 1,0-75 0,0 0-1,0 26-15,-25 23 16,0 1 0,25 75-1,-50-125 1,26 224 15,-1-1-15,0-74-1,25 100 1,-25-1 0,0 1-1,1-26 1,24 50 15,-25-24-15,0-1-1,0 25 1,-24-99 0,-1 100-1,0-51 1,1 50-1,-26-24 1,26 49 0,-1-25-1,1 0 1,-100 0 0,74 25-1,1 0 1,-50 50-1,74-50 1,1 50 0,-75-26-1,49-24 1,1 0 0,-1 0-1,-148 0 1,124 0-1,0 0 17,-100 0-17,125 0 1,-1 0 0,26 0-1,-75 0 1,74 0-1,1 0 1,-26 0 0,26 0-1,-1 0 1,-74 0 0,74 0-1,-24 0 1,0 0-1,-75 25 17,74 0-17,1 0 1,-75 24 0,99-24-1,-49 0 1,25 0-1,24-25 1,1 25 0,-26-25-1,-24 0 1,49 0 0,1 0-1,-51 0 1,51 0 15,24 0-15,-25 0-1,26 0 1,-26 0 0,0 0-1,1 0 1,-26 0-1,26 0 1,-50 0 0,74 0-1,-25 0 1,-24 0 0,49 0-1,0 0 1,0 0-1,1 0 17,-1 0 15,0 0 78,25 24-79,-25-24-30,0 0 15,1 0 47,24 25-62,-25 0 15</inkml:trace>
  <inkml:trace contextRef="#ctx0" brushRef="#br2" timeOffset="17438.36">9500 2952 0,'-25'49'16,"25"1"-1,0 0 1,0 24 0,0 0-1,0 100 1,0-100 0,0 26-1,0 73 1,0-98-1,0-26 1,0 51 0,0 123 15,0-124-15,0 75-1,25 223 1,-25-199-1,0 25 1,-49 50 0,49-223 312,0 24-313,0 25 1,0 1 0,0-1-1,0-25 1,0 25 0,0-24-1,24 98 1,-24-73-1,25-51 1,-25 1 0,25-1-16,-25-24 15,0 0 1,25 25 0,0-26-1,-25 1 16,0 0-31,49 0 32,-49 0-1,25-25-15,-25 25-16,25-1 15,24 1 1,26 0-1,-1-25 1,-24 25 0,-1-25-1,76 49 1,-26-49 0,25 0-1,0 50 1,99 0-1,-124-26 1,75 1 15,-100-25-15,-24 25 0,-1-25-1,1 0 1,25 0-1,-26 0 1,-24 0 0,0 0 31,0-25 203,49-24-235,-24-26-15,24-24 16,0 0-1,1 24 1,-50 50 0,49-24-1,-49 24 1,24-25 0,1 26-1,24-26 1,-74 25-1,25 25 1,-25-25 31,25 25-31,-25-49-16,25 24 15,0 0 16,-25-24-31,49-26 16,-49 50 15,0-24-15,25-1 0,-25 25-1,0-24 1,0-1-1,0-74 1,0 50 0,0-1-1,-50-49 1,1 25 0,49-25-1,-25 25 1,-25-75-16,50-49 15,0 49 17,0-24-17,0-174 1,0 297 0,0 26 202,0-26-202,0-73 0,0-51-1,-24 1 1,-26-26-1,-49-148 1,49 273 0,1 0-1,24 24 1,-25 1 0,25 49-1,1 0 1,-1-24-16,0 24 15,0-25 1,-24 1 15,-1-26-15,0 26 0,26 24 15,24 0-16,-25 0 1,0 25 47,0 0-32,0 0 0,-24 50-15,24-25-1,0 24 1,-25 1 0,1-25-1,-1 24 1,-24 1-1,-25 24 1,49-49 0,0-25-1,1 25 1,24 0-16,-25-25 16,26 25-1,-1-25 1,0 0 31,0 0 31,25 24-63,-49-24-15,24 25 16,-25 0 0,1 0-1,-51 0 1,51 24 0,-50 1-1,49-25 1,25-25-1,-25 0 17,50 25-32,-24-25 47,-1 0-1,0 0-30,0 24 0,-49 1-1,24-25 1,-24 50 0,24-25-1,1-25 1,-26 24-16,75 1 15,-25-25 17,1 0-1</inkml:trace>
  <inkml:trace contextRef="#ctx0" brushRef="#br2" timeOffset="30797.84">4911 2753 0,'25'0'110,"0"75"-95,49-1 1,-24 1 0,49 49-1,-24-25 1,98 74-1,-98-98 1,24 49 0,-50-75-16,-24 1 15,25-25 1,-25 0 0,-1 0-1,1-25 1,-25 24-1,50-24 1,-25 0 15,0 0-15,-1 0 0,51 0-1,-1 0 1,1 0-1,98 0 1,-74 0 0,-24 0-1,24 0 1,50 0 0,-75-24-1,-24 24 1,74-25 15,-50 25-31,-24 0 31,74 0-15,-74 0 0,24 0-1,75 0 1,-75 0-1,1 0 1,-26 0 0,50-25-1,-49 0 1,-25 25 0,0 0-1,-1 0 1,-24-25-1,25 0 17,0 25-1,0 0-15,49 0-1,-24 0 1,0 0-1,49 0 1,-50 0 0,1 0-1,-25 0 32,-25-24-16,25 24 1,-1 0 30,-24-25 32,0 0-63,0 0-15,0-49-1,-24-1 1,24 1 0,-25-25-16,-25 24 31,50 1-15,-25-25-1,25 74 1,0-25-1,0 1 1,0-1 0,-24 25-1,24 1 1,0-1 0,-50 25 405,0-25-405,-24 0 0,-50 0-1,49 0 1,-123-24 0,74 49-1,25-25 1,-75 0-1,125 25 1,-26 0 0,1 0-1,-1 0 17,51 0-17,-26 0 1,-24-25-1,-1 25 1,1-24 0,-50-1-1,49 25 1,1 0 0,-1 0-1,51-25 1,-26 25-1,25 0 1,-24 0 15,24 0-31,-25 0 32,25 0-17,-24 0 1,24 0-1,-25 0 1,1 0 0,24 0-1,-25 0 1,-49 25 0,49-25-1,-24 0 1,0 25-1,49-25 17,-25 24-32,25-24 31,1 0-15,-1 0-1,0 25 1,-49 0-1,49-25 1,0 25 0,-49 0-1,49-25 1,0 0 0,0 0-1,0 0-15,1 0 16,-1 0-1,0 0 1,0 0 15,0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CCEC-229B-42E5-B73A-1F4017A71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EF27-2649-434F-8678-01B0FAB00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2F3D6-7FED-486B-AE35-A0DA5545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1C806-6E0E-4C28-BB24-1D0A2DE0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E14F-4AD3-4290-A125-D4340A88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3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6EDC-1FEC-40BD-886E-A0770429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E481A-3F4B-4379-BA70-D0B9B118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7E35-CEB0-4D2F-A1CC-D48242D0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783A8-7320-4D5F-B72E-51DAD0ED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7E05F-175C-46C2-B3D3-43EE2EF4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18886-C3B1-45D3-8B0A-6E002396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9FD49-B495-4ABD-B7BD-D8A339A24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60F24-FD22-4252-A7E5-E41DFFDE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0B6B-51BA-4F0A-815E-ABCA0897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220F-77E3-4AD8-BD11-1823DDA5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7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D520-C1B5-4F0B-979F-D0C19BE3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E2B6-CBFD-4074-B980-B6680C55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2357A-80C8-4A46-B201-6627A18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10CCB-0DFA-433B-B756-A3CD31AE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D5F84-1E81-4DFE-AD3E-39BF273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4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5D6E-8B7C-4F5D-B102-7B6C4E1D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28C5-7AEC-4E84-9058-80041167C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E8B5-1199-4D7D-B262-1D101586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30DF-F270-472D-A9B9-B523BC1F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C7DAB-7C5F-4812-A0DD-234314FC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1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558A-0C1A-4015-B881-6A5CBF22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5EA2-6778-4BC7-A89E-D71C5614E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F42E8-58AB-40E3-9CEB-68BEC83E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6EBA0-932C-4697-80EF-67DA6448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9B208-72B0-46D7-8C8D-76A09F97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A270A-FB14-4C57-88AC-1024DFDF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6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12BD-8748-4DE7-B6D6-5BD7E634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D2F12-4D67-4253-BB7C-315B1759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D8645-FF4A-4A9C-A7C0-6BD57F420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34EB2-DA17-46A5-98C9-0ACE846DE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C1675-8034-4E22-AAA3-7893DD472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028A1-FE3A-4E07-B90C-819DEC1E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9535A-9DE2-4329-8A93-700C113A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B498F-DFAE-4411-AA83-08ED3868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5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C2BF-5E0A-44E5-BD88-338B8648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9AD84-3763-42A8-8024-3982EF5F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82CA1-4A10-4EC3-91A8-2034D37A3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2F05E-4D9E-41AC-A8AA-7C262486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0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A3C6-2279-45ED-A34C-48B735A9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70B14-702B-4547-AE88-A3A12559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53076-4484-45C7-B0C7-AEB81C0F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7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7F92-48D3-4B85-A375-30FE4F6F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9BC1-02E9-4ED6-BDC2-0300A2E18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2BB8D-2A4C-46CB-9D8F-F7807372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90D3-6DBC-4D23-AD0E-29328B61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2867A-C22D-4601-90E8-9FE12D39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9BAF-2399-4462-8D2F-D3826869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1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9407-9867-423A-AB9D-20856F68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97F48-E2D8-480A-8B76-4FED90DBF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0E2E-2B45-4464-BDFB-4DEB0B41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9066E-B519-4FFE-B62B-E4565CD9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C3D36-1625-495C-B0E5-E770CA70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B7343-FD35-4D79-A341-438F577E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5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gwainbenn.deviantart.com/art/34-BoD-Night-Fury-498298321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D7D26-995A-418C-9A4E-41956F88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2C6E-3746-4BF8-A57E-D04306C0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0D27-FE9A-4533-86F5-3C4A20FFD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ADC4-A367-4EB1-BFC0-3B58C908F29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D4AAB-46A4-4A59-8E27-FBFF30B77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0192-C6E9-4420-AA33-AB432E692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7EA8-6D8B-4E1B-B7F6-314E895E8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4582D-A591-4DC7-BBE5-54DBD876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597950"/>
            <a:ext cx="3429000" cy="532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DDE5A-6477-4665-BA91-C734D4BB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87" y="1038225"/>
            <a:ext cx="3095625" cy="4781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A5E942-2BFE-4731-9C82-1192F80EE728}"/>
              </a:ext>
            </a:extLst>
          </p:cNvPr>
          <p:cNvSpPr txBox="1"/>
          <p:nvPr/>
        </p:nvSpPr>
        <p:spPr>
          <a:xfrm>
            <a:off x="7765366" y="1420837"/>
            <a:ext cx="392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are going to be creating your own dragon to add to the book ‘</a:t>
            </a:r>
            <a:r>
              <a:rPr lang="en-GB" i="1" dirty="0"/>
              <a:t>Viking Dragons and their eggs’.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6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9008D-43DA-427C-B4A3-60BFAD6FD8C3}"/>
              </a:ext>
            </a:extLst>
          </p:cNvPr>
          <p:cNvSpPr txBox="1"/>
          <p:nvPr/>
        </p:nvSpPr>
        <p:spPr>
          <a:xfrm>
            <a:off x="9031458" y="1448972"/>
            <a:ext cx="267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this to help you add to the ideas you have come up with.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3C54AA-2F82-4D2A-A0F0-AA5B0B07B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39550"/>
              </p:ext>
            </p:extLst>
          </p:nvPr>
        </p:nvGraphicFramePr>
        <p:xfrm>
          <a:off x="483839" y="836174"/>
          <a:ext cx="8266266" cy="5015986"/>
        </p:xfrm>
        <a:graphic>
          <a:graphicData uri="http://schemas.openxmlformats.org/drawingml/2006/table">
            <a:tbl>
              <a:tblPr/>
              <a:tblGrid>
                <a:gridCol w="1377427">
                  <a:extLst>
                    <a:ext uri="{9D8B030D-6E8A-4147-A177-3AD203B41FA5}">
                      <a16:colId xmlns:a16="http://schemas.microsoft.com/office/drawing/2014/main" val="1234554825"/>
                    </a:ext>
                  </a:extLst>
                </a:gridCol>
                <a:gridCol w="1377995">
                  <a:extLst>
                    <a:ext uri="{9D8B030D-6E8A-4147-A177-3AD203B41FA5}">
                      <a16:colId xmlns:a16="http://schemas.microsoft.com/office/drawing/2014/main" val="2725289961"/>
                    </a:ext>
                  </a:extLst>
                </a:gridCol>
                <a:gridCol w="1377427">
                  <a:extLst>
                    <a:ext uri="{9D8B030D-6E8A-4147-A177-3AD203B41FA5}">
                      <a16:colId xmlns:a16="http://schemas.microsoft.com/office/drawing/2014/main" val="1876276528"/>
                    </a:ext>
                  </a:extLst>
                </a:gridCol>
                <a:gridCol w="1377995">
                  <a:extLst>
                    <a:ext uri="{9D8B030D-6E8A-4147-A177-3AD203B41FA5}">
                      <a16:colId xmlns:a16="http://schemas.microsoft.com/office/drawing/2014/main" val="2375976264"/>
                    </a:ext>
                  </a:extLst>
                </a:gridCol>
                <a:gridCol w="1377427">
                  <a:extLst>
                    <a:ext uri="{9D8B030D-6E8A-4147-A177-3AD203B41FA5}">
                      <a16:colId xmlns:a16="http://schemas.microsoft.com/office/drawing/2014/main" val="2868271940"/>
                    </a:ext>
                  </a:extLst>
                </a:gridCol>
                <a:gridCol w="1377995">
                  <a:extLst>
                    <a:ext uri="{9D8B030D-6E8A-4147-A177-3AD203B41FA5}">
                      <a16:colId xmlns:a16="http://schemas.microsoft.com/office/drawing/2014/main" val="401467784"/>
                    </a:ext>
                  </a:extLst>
                </a:gridCol>
              </a:tblGrid>
              <a:tr h="497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Armed with (weaponry)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skill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ideal for?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statistics (want to use)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vocabulary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(words/phrases)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19811"/>
                  </a:ext>
                </a:extLst>
              </a:tr>
              <a:tr h="451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gaudy orange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bright chilli red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pale aquamarine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stripy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spotty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midnight blue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turquoise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(slimy and goo)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camouflage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swivelling drill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talons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mouth with powerful suction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projectile fire rockets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finger-lightning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explosive burn-streams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hook on tail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 dreadful stink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sting like a hornet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bloodsucker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lays eggs in bird nests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nanodragon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source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starting forest fires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call (summons other dragons)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burrowing holes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guarding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cutting wood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hunting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attacking enemy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tracker dragons (like bloodhounds)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pet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in lanterns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spy dragons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armed with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fear factor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attack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disobedience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defence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indescribably awful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stinky mist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drench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absolutely furious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phenomenon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highly sensitive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nanodragon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aggressive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nocturnal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bloodsucking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invisible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repulsive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tentacle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mysterious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0" marR="55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3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3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1B1DB8-4DA7-4BFD-A787-26951424B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" y="350026"/>
            <a:ext cx="3928771" cy="6157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069DFE-BB50-49D7-91C0-AB477E5E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66" y="350026"/>
            <a:ext cx="4054573" cy="6104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221A6-6F38-4C66-A7AC-F5601B80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069" y="411938"/>
            <a:ext cx="3909755" cy="6042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606D998-AAD1-413A-BC32-69DE97E16773}"/>
                  </a:ext>
                </a:extLst>
              </p14:cNvPr>
              <p14:cNvContentPartPr/>
              <p14:nvPr/>
            </p14:nvContentPartPr>
            <p14:xfrm>
              <a:off x="419760" y="794880"/>
              <a:ext cx="11189160" cy="459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606D998-AAD1-413A-BC32-69DE97E167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400" y="785520"/>
                <a:ext cx="11207880" cy="46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77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926E2-7E0A-4BFD-B29E-4A3084F8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59" y="401735"/>
            <a:ext cx="3775344" cy="5599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75281D-6E27-40DF-8B2F-4391DC466A6A}"/>
              </a:ext>
            </a:extLst>
          </p:cNvPr>
          <p:cNvSpPr txBox="1"/>
          <p:nvPr/>
        </p:nvSpPr>
        <p:spPr>
          <a:xfrm>
            <a:off x="5880295" y="829994"/>
            <a:ext cx="4403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your planning and all your ideas you have come up with, create your own dragon entry to go in the book.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 use this template or draw your own based on this.</a:t>
            </a:r>
          </a:p>
          <a:p>
            <a:endParaRPr lang="en-GB" dirty="0"/>
          </a:p>
          <a:p>
            <a:r>
              <a:rPr lang="en-GB" dirty="0"/>
              <a:t>Remember you are going to have to come up for a great name too.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8716AC-41D5-4A6D-8851-81DA844DD5CF}"/>
                  </a:ext>
                </a:extLst>
              </p14:cNvPr>
              <p14:cNvContentPartPr/>
              <p14:nvPr/>
            </p14:nvContentPartPr>
            <p14:xfrm>
              <a:off x="723240" y="758880"/>
              <a:ext cx="3661560" cy="486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8716AC-41D5-4A6D-8851-81DA844DD5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880" y="749520"/>
                <a:ext cx="3680280" cy="48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27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230</Words>
  <Application>Microsoft Office PowerPoint</Application>
  <PresentationFormat>Widescreen</PresentationFormat>
  <Paragraphs>75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23</cp:revision>
  <dcterms:created xsi:type="dcterms:W3CDTF">2021-01-26T20:47:39Z</dcterms:created>
  <dcterms:modified xsi:type="dcterms:W3CDTF">2021-02-03T14:11:50Z</dcterms:modified>
</cp:coreProperties>
</file>