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0" r:id="rId4"/>
    <p:sldId id="259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A30D7-61FB-4372-AE1C-8ADAD7790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687BB-9CB0-4B87-BDBE-B26B2CA03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2AEAE-F0D1-403D-B8C7-B8C02981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8FF2-05AE-409B-8D4D-C5C8A600A12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D5C46-AF7D-48C0-9B57-F0CBB56E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679B3-6B8D-475F-9396-CC9DC642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67D-7CC1-4F8E-8F32-B475208F7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1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30C8-9454-4531-8402-FD3757E7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9934F-1672-4136-9D67-077D78557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A7FE-FA20-4ABA-BE45-E84E6BA3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8FF2-05AE-409B-8D4D-C5C8A600A12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DE666-CD62-430A-A16E-30017157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B8739-17E1-4C8B-A6D6-2B3B9067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67D-7CC1-4F8E-8F32-B475208F7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1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FE110B-B497-4717-95CD-8807DA5C3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3C7AA-436C-468B-9CD4-72CAD9F1C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2C961-43E7-4DF6-A3A8-11D52588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8FF2-05AE-409B-8D4D-C5C8A600A12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2803C-EB29-4F8B-9128-F715A70F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7637F-870D-465F-B6CA-908EFBB6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67D-7CC1-4F8E-8F32-B475208F7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75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3F7A-C8D8-44F5-BEC5-72F9420D4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19E17-3925-41C0-8305-F16040140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A5428-E932-41E6-8A1B-6E625B0A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8FF2-05AE-409B-8D4D-C5C8A600A12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D1443-2A52-4171-B9A5-EC536ACC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34443-88B9-470F-B844-10BF24B1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67D-7CC1-4F8E-8F32-B475208F7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8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09F5-C063-453C-839D-60375459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BC86C-3871-4B46-A05F-1A14CFDD6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DA7D6-D053-484D-BEB2-0E8285B5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8FF2-05AE-409B-8D4D-C5C8A600A12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00A9-8BFE-4E01-9E19-29A9BB04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9CFC-0388-42E4-8E25-6AE8BD61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67D-7CC1-4F8E-8F32-B475208F7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35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70C2-A975-4C89-8807-FCCE30C7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E2C07-E7AA-4033-889C-6FBCADF67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CC055-AD92-412E-912C-44B2C1D32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B565C-8866-4346-BAD0-C4CED21F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8FF2-05AE-409B-8D4D-C5C8A600A12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FC110-0E17-45D4-9A0E-ED071FAD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0821B-8BBD-439F-A5C0-E9DD418B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67D-7CC1-4F8E-8F32-B475208F7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5061-C2CE-4006-B927-AEF03B7D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CBBE1-4B81-4B75-93AF-E22628DFD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1284F-57F1-4A67-A890-AB9DEE814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545AA-FF41-4849-916B-EE1BC31B1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BD216-B11D-4F35-997E-BC818EBF3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C734B2-1437-4A67-8A6A-15F08BCA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8FF2-05AE-409B-8D4D-C5C8A600A12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78FE20-CAE7-400C-BA67-C559B6B3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8E961-153B-4897-96DD-9033C145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67D-7CC1-4F8E-8F32-B475208F7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4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C3CC-2D68-4F55-8224-31777CD0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A274B-4711-4C75-B871-5115DA3E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8FF2-05AE-409B-8D4D-C5C8A600A12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3ACDE-751E-4125-BDEB-38D3842B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2E14B-46F2-41A3-9BD2-35776FCF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67D-7CC1-4F8E-8F32-B475208F7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3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BE849B-51BA-4375-B2B5-05F3B21B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8FF2-05AE-409B-8D4D-C5C8A600A12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7C3F9-0A66-400E-A145-8F4BFE18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1C254-0F5D-406D-8680-6E7EB0E4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67D-7CC1-4F8E-8F32-B475208F7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1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1040-F9E5-4ED0-B85A-75CD268F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D0D51-4741-4FF6-9861-5278DC0B8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85C55-9634-40F6-ADB0-EABDC3FA5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909CB-1293-4165-904E-03551BAC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8FF2-05AE-409B-8D4D-C5C8A600A12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6E3B-24C2-49EA-9452-E931714D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1295A-504C-4E14-932F-52CBCF92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67D-7CC1-4F8E-8F32-B475208F7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1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4AD7-E8AB-4BCE-8358-E1E664FE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0029D-CE23-40C1-8430-44B89AB9C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8E9AC-54E0-4FDE-851D-AAD2CA612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6795F-E5C6-4D29-AD21-6B3FFE1F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8FF2-05AE-409B-8D4D-C5C8A600A12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F1A17-3F0B-4AB6-B922-85C34817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4766F-996F-43BB-8EDE-52985AF1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B67D-7CC1-4F8E-8F32-B475208F7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19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flickr.com/photos/artifishall/3948899806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9B293-49F5-481E-BD73-C756E69F8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B005B-5649-475E-BBDE-20068D4B8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EDB6D-DAAF-4E49-BC60-E9D0D9223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18FF2-05AE-409B-8D4D-C5C8A600A122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282D4-79D1-453E-924E-750C3B7A7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19397-8791-4CF1-892A-B40507F2D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B67D-7CC1-4F8E-8F32-B475208F7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79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4B6ADD-DB9D-49B7-967C-AF500B4B7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640" y="711905"/>
            <a:ext cx="5559425" cy="56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1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898A7-86FA-40F0-BD9B-E3CCD98ED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835642"/>
            <a:ext cx="8783685" cy="5536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23F6D-E5C4-4F39-B51B-80185528B383}"/>
              </a:ext>
            </a:extLst>
          </p:cNvPr>
          <p:cNvSpPr txBox="1"/>
          <p:nvPr/>
        </p:nvSpPr>
        <p:spPr>
          <a:xfrm>
            <a:off x="270934" y="254942"/>
            <a:ext cx="582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much can you fill in?</a:t>
            </a:r>
          </a:p>
        </p:txBody>
      </p:sp>
    </p:spTree>
    <p:extLst>
      <p:ext uri="{BB962C8B-B14F-4D97-AF65-F5344CB8AC3E}">
        <p14:creationId xmlns:p14="http://schemas.microsoft.com/office/powerpoint/2010/main" val="366794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17CED8-352A-4820-8646-DF3A73EE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94" y="364949"/>
            <a:ext cx="4552950" cy="6146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07510F-4429-41E6-8EA9-4EC8ABD92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421" y="1225550"/>
            <a:ext cx="5784679" cy="31884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54ADE3-51F9-44F6-A3A8-69C7C33229B4}"/>
              </a:ext>
            </a:extLst>
          </p:cNvPr>
          <p:cNvSpPr txBox="1"/>
          <p:nvPr/>
        </p:nvSpPr>
        <p:spPr>
          <a:xfrm>
            <a:off x="5712178" y="508000"/>
            <a:ext cx="554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Illustrations and 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3DBBC-C3A6-48CF-8573-E48DD0A28A42}"/>
              </a:ext>
            </a:extLst>
          </p:cNvPr>
          <p:cNvSpPr txBox="1"/>
          <p:nvPr/>
        </p:nvSpPr>
        <p:spPr>
          <a:xfrm>
            <a:off x="5192888" y="5979910"/>
            <a:ext cx="6517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Draw your favourite characters taking a selfie!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6F380C-10B1-404F-941F-CBF63603ADDE}"/>
              </a:ext>
            </a:extLst>
          </p:cNvPr>
          <p:cNvSpPr txBox="1"/>
          <p:nvPr/>
        </p:nvSpPr>
        <p:spPr>
          <a:xfrm>
            <a:off x="5858932" y="4707467"/>
            <a:ext cx="5784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Make your own animal page corner bookmark, there are a few different templates to choose from.</a:t>
            </a:r>
          </a:p>
        </p:txBody>
      </p:sp>
    </p:spTree>
    <p:extLst>
      <p:ext uri="{BB962C8B-B14F-4D97-AF65-F5344CB8AC3E}">
        <p14:creationId xmlns:p14="http://schemas.microsoft.com/office/powerpoint/2010/main" val="293428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014DB6-B5E9-437F-B674-BDC1A76E9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50" y="1038049"/>
            <a:ext cx="9795900" cy="5193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4694B2-2AB7-4D2E-B8CA-F1DEC976FAB9}"/>
              </a:ext>
            </a:extLst>
          </p:cNvPr>
          <p:cNvSpPr txBox="1"/>
          <p:nvPr/>
        </p:nvSpPr>
        <p:spPr>
          <a:xfrm>
            <a:off x="5328356" y="207052"/>
            <a:ext cx="741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many of the books can you colour in?</a:t>
            </a:r>
          </a:p>
          <a:p>
            <a:r>
              <a:rPr lang="en-GB" sz="2400" b="1" dirty="0"/>
              <a:t>Name the book if you can remember its title!</a:t>
            </a:r>
          </a:p>
        </p:txBody>
      </p:sp>
    </p:spTree>
    <p:extLst>
      <p:ext uri="{BB962C8B-B14F-4D97-AF65-F5344CB8AC3E}">
        <p14:creationId xmlns:p14="http://schemas.microsoft.com/office/powerpoint/2010/main" val="184612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3CB47-A307-433C-BA9B-9B8B4C909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60" y="809006"/>
            <a:ext cx="9175751" cy="58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0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AA0FF-3531-4313-B428-E0AB4EB24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58" y="650523"/>
            <a:ext cx="10816566" cy="431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40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56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Spooner</dc:creator>
  <cp:lastModifiedBy>Sheila Spooner</cp:lastModifiedBy>
  <cp:revision>6</cp:revision>
  <dcterms:created xsi:type="dcterms:W3CDTF">2021-03-03T13:12:36Z</dcterms:created>
  <dcterms:modified xsi:type="dcterms:W3CDTF">2021-03-03T14:38:41Z</dcterms:modified>
</cp:coreProperties>
</file>