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6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307B-6BEA-418C-9B34-FA2A4D50C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45DE3-D75F-40A1-BF19-B5DB10997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62DD-063C-4443-806C-59A98EBB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D661D-D587-4C24-8424-68370C3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E2C6-C4FE-4ABF-9AAD-674D065A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83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B4B1-A813-4F94-8366-3A3E29B3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100DA-517B-43C4-9CC4-6451AA479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4B635-348D-4E1A-904A-C948BCE2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808BC-5860-4D3C-9BF3-723DC1E8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9825D-123A-4D32-9848-7B1BBB94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1716B-AE23-4B2C-856C-C654EA400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7843-CB2D-4156-A95A-946487F8A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25D0-653A-493D-A8E0-2099851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86C5-2B9C-43A9-8DE7-F1100722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96BA-37D7-4EC5-A3F4-A405A77C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4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E3AC-DF84-4276-9C69-CC62A16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37BC-19B1-4D79-84EF-0F917949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7630-91ED-4F9F-985B-327376B1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E3BC-CF38-42A6-964F-82017841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A230-9463-4F99-B477-0ED9AF9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A261-AE74-4B7A-8A37-30CDCF9A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ACC0-0024-40B2-BFA6-0712693D8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5CFA2-FC7B-4011-A01B-2B05A842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CD1C5-BB2F-4DE4-BAA4-9EC73AA1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A4B6-3237-4AD9-A502-C274440C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48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ADF2-5F46-4C09-A102-899DB7B4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3294-6A69-4AAE-AA25-F1B401793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9C050-F9C9-4F26-B3C5-7A7E87466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3FEE8-9851-428C-8CC1-A5202E37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61509-0155-4AD0-AE3A-958A26FE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86E85-76D2-42D6-8F93-C0918E93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1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AFF2-D95A-41F3-84A3-A14437BF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479FE-3D9B-4744-BF01-E4EA7825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F4CD5-F1C4-4DDC-B085-BAE6B47FB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73529-9F5C-477D-B26E-5C2060203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E45D8-64EE-4FA6-958C-BFBD7A4A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0D198-20B8-4649-BD57-CF0D6BC0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FF6A0-3E12-4CC7-A83B-10FFFA63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2A26E-92B6-494E-9FA0-A15A9CD8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31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ABB3-876F-4018-92C9-C40758C9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6FDC7-0DE5-48AB-87AF-7B288471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CCAD5-A4C7-4887-8DB8-78014FDC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95BFC-C3F8-408E-9DB7-DF5285A1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3072A-9032-4151-A07E-514A3EF5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6EDEB-96FB-42D1-AA44-FF55B612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4E2D7-32C1-4505-A5E7-A5730902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6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277C-81B5-4B1F-9BE4-4F0E7577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6B8D-A995-478A-9ACE-3056438B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D484-94E8-415E-B702-0993E11D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790F-CB41-4559-A879-2E4F9696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EA975-48F9-49DF-9D9F-61403095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691F4-B5B4-4FA0-A934-3F84EA42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72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663-1994-4B79-B675-885B62E6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86A52-A96D-4917-BADD-44D64C0AD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B8A77-F372-4AE9-928F-39C82402E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26012-8D16-4AF3-8E0C-277C6265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9EB7-0B32-4DE1-BBDD-0861A93D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98B98-E455-4795-B6D9-3ED64540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3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en.wikipedia.org/wiki/File:A_close_look_at_the_young_stars_in_the_open_star_cluster_NGC_2547.ogv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97C6F-C381-4097-8BFB-764F37B7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EAEDF-70B0-4341-8D35-8312BB6A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727C8-7628-4BFC-A7E5-2F50FD3A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3BAB-8309-4D10-9ACD-F56C55724F36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416D-3699-43D6-B80D-74E20DA1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DA007-1D18-41ED-BBA0-897A995A7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30E3-E4CC-499E-BDBC-038BB58703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2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2350" y="633046"/>
            <a:ext cx="6717323" cy="1125416"/>
          </a:xfrm>
          <a:solidFill>
            <a:schemeClr val="tx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Alien red words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08A67-7C21-4E17-BB97-C7F417A7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11" y="262538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330" y="1372829"/>
            <a:ext cx="3074547" cy="224052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 the tricky words on set 2 slides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25BF82-FB68-44E3-98E8-3AEEA45D9311}"/>
              </a:ext>
            </a:extLst>
          </p:cNvPr>
          <p:cNvGrpSpPr/>
          <p:nvPr/>
        </p:nvGrpSpPr>
        <p:grpSpPr>
          <a:xfrm>
            <a:off x="811336" y="175752"/>
            <a:ext cx="1542363" cy="1433750"/>
            <a:chOff x="1293174" y="2175448"/>
            <a:chExt cx="1542363" cy="1433750"/>
          </a:xfrm>
        </p:grpSpPr>
        <p:pic>
          <p:nvPicPr>
            <p:cNvPr id="4" name="Google Shape;114;p3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0E31C812-A95C-4417-A2C3-5D31417D91A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93174" y="2514426"/>
              <a:ext cx="1542363" cy="1094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15;p3">
              <a:extLst>
                <a:ext uri="{FF2B5EF4-FFF2-40B4-BE49-F238E27FC236}">
                  <a16:creationId xmlns:a16="http://schemas.microsoft.com/office/drawing/2014/main" id="{C252265D-8E09-4292-8F5F-A804D005F494}"/>
                </a:ext>
              </a:extLst>
            </p:cNvPr>
            <p:cNvSpPr/>
            <p:nvPr/>
          </p:nvSpPr>
          <p:spPr>
            <a:xfrm>
              <a:off x="1387667" y="2175448"/>
              <a:ext cx="1353378" cy="834887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6;p3">
              <a:extLst>
                <a:ext uri="{FF2B5EF4-FFF2-40B4-BE49-F238E27FC236}">
                  <a16:creationId xmlns:a16="http://schemas.microsoft.com/office/drawing/2014/main" id="{21F45105-E243-453B-A3CA-0DC4732E59A4}"/>
                </a:ext>
              </a:extLst>
            </p:cNvPr>
            <p:cNvSpPr txBox="1"/>
            <p:nvPr/>
          </p:nvSpPr>
          <p:spPr>
            <a:xfrm rot="20594905">
              <a:off x="1560352" y="2288595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Mild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" name="Google Shape;117;p3">
            <a:extLst>
              <a:ext uri="{FF2B5EF4-FFF2-40B4-BE49-F238E27FC236}">
                <a16:creationId xmlns:a16="http://schemas.microsoft.com/office/drawing/2014/main" id="{5A57F2DF-5234-4F36-9526-42CAA34323DE}"/>
              </a:ext>
            </a:extLst>
          </p:cNvPr>
          <p:cNvGrpSpPr/>
          <p:nvPr/>
        </p:nvGrpSpPr>
        <p:grpSpPr>
          <a:xfrm>
            <a:off x="5075066" y="147042"/>
            <a:ext cx="1498520" cy="1343975"/>
            <a:chOff x="270906" y="2847150"/>
            <a:chExt cx="1658178" cy="1553631"/>
          </a:xfrm>
        </p:grpSpPr>
        <p:pic>
          <p:nvPicPr>
            <p:cNvPr id="8" name="Google Shape;118;p3" descr="A close up of an object&#10;&#10;Description automatically generated">
              <a:extLst>
                <a:ext uri="{FF2B5EF4-FFF2-40B4-BE49-F238E27FC236}">
                  <a16:creationId xmlns:a16="http://schemas.microsoft.com/office/drawing/2014/main" id="{9F71D1BA-077C-4576-A1FB-6CD7695D53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0906" y="3295329"/>
              <a:ext cx="1658178" cy="1105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19;p3">
              <a:extLst>
                <a:ext uri="{FF2B5EF4-FFF2-40B4-BE49-F238E27FC236}">
                  <a16:creationId xmlns:a16="http://schemas.microsoft.com/office/drawing/2014/main" id="{F8F0B1A2-A92D-4610-ABAE-FC3A6D6CAA88}"/>
                </a:ext>
              </a:extLst>
            </p:cNvPr>
            <p:cNvSpPr/>
            <p:nvPr/>
          </p:nvSpPr>
          <p:spPr>
            <a:xfrm>
              <a:off x="415063" y="2847150"/>
              <a:ext cx="1353378" cy="834887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0;p3">
              <a:extLst>
                <a:ext uri="{FF2B5EF4-FFF2-40B4-BE49-F238E27FC236}">
                  <a16:creationId xmlns:a16="http://schemas.microsoft.com/office/drawing/2014/main" id="{958B846F-490C-496C-8ED9-7D97960BD3F8}"/>
                </a:ext>
              </a:extLst>
            </p:cNvPr>
            <p:cNvSpPr txBox="1"/>
            <p:nvPr/>
          </p:nvSpPr>
          <p:spPr>
            <a:xfrm rot="-1005095">
              <a:off x="613505" y="3064497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Hot</a:t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6CD162-3DB6-4515-B9DF-A95649C5A6B9}"/>
              </a:ext>
            </a:extLst>
          </p:cNvPr>
          <p:cNvGrpSpPr/>
          <p:nvPr/>
        </p:nvGrpSpPr>
        <p:grpSpPr>
          <a:xfrm>
            <a:off x="9241068" y="-7652"/>
            <a:ext cx="1826109" cy="1577260"/>
            <a:chOff x="9241068" y="-7652"/>
            <a:chExt cx="1826109" cy="1577260"/>
          </a:xfrm>
        </p:grpSpPr>
        <p:pic>
          <p:nvPicPr>
            <p:cNvPr id="12" name="Google Shape;111;p3" descr="A close up of a pepper&#10;&#10;Description automatically generated">
              <a:extLst>
                <a:ext uri="{FF2B5EF4-FFF2-40B4-BE49-F238E27FC236}">
                  <a16:creationId xmlns:a16="http://schemas.microsoft.com/office/drawing/2014/main" id="{DBA2D8AD-A0BE-49C7-8FD5-8082DAAC728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41068" y="361111"/>
              <a:ext cx="1826109" cy="1208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12;p3">
              <a:extLst>
                <a:ext uri="{FF2B5EF4-FFF2-40B4-BE49-F238E27FC236}">
                  <a16:creationId xmlns:a16="http://schemas.microsoft.com/office/drawing/2014/main" id="{B60BC8D3-7BD4-4880-8A82-6C9F1A561211}"/>
                </a:ext>
              </a:extLst>
            </p:cNvPr>
            <p:cNvSpPr/>
            <p:nvPr/>
          </p:nvSpPr>
          <p:spPr>
            <a:xfrm>
              <a:off x="9408536" y="-7652"/>
              <a:ext cx="1353402" cy="834894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1;p3">
              <a:extLst>
                <a:ext uri="{FF2B5EF4-FFF2-40B4-BE49-F238E27FC236}">
                  <a16:creationId xmlns:a16="http://schemas.microsoft.com/office/drawing/2014/main" id="{DB314BDD-6BB0-4997-B1CD-3CB0B95EA6C5}"/>
                </a:ext>
              </a:extLst>
            </p:cNvPr>
            <p:cNvSpPr txBox="1"/>
            <p:nvPr/>
          </p:nvSpPr>
          <p:spPr>
            <a:xfrm rot="20594947">
              <a:off x="9404400" y="178602"/>
              <a:ext cx="1307376" cy="461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Sizzling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3BB3972-9049-4078-9629-BF8CE8F22BDF}"/>
              </a:ext>
            </a:extLst>
          </p:cNvPr>
          <p:cNvSpPr txBox="1">
            <a:spLocks/>
          </p:cNvSpPr>
          <p:nvPr/>
        </p:nvSpPr>
        <p:spPr>
          <a:xfrm>
            <a:off x="442774" y="1372829"/>
            <a:ext cx="3074547" cy="224052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 the tricky words on set 1 slides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A873CF-E874-4D33-89FC-58623FC34C17}"/>
              </a:ext>
            </a:extLst>
          </p:cNvPr>
          <p:cNvSpPr txBox="1">
            <a:spLocks/>
          </p:cNvSpPr>
          <p:nvPr/>
        </p:nvSpPr>
        <p:spPr>
          <a:xfrm>
            <a:off x="8663385" y="1372828"/>
            <a:ext cx="3085841" cy="23732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 the tricky words on set 3 slides</a:t>
            </a:r>
            <a:endParaRPr lang="es-E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314479"/>
            <a:ext cx="11671495" cy="207498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Let’s play!</a:t>
            </a:r>
            <a:b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 this game you will need colouring pens and paper. Start by drawing an alien head and body like below…</a:t>
            </a:r>
            <a:endParaRPr lang="es-E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021FE6-F7E7-48A3-9FA6-30008E807DC1}"/>
              </a:ext>
            </a:extLst>
          </p:cNvPr>
          <p:cNvSpPr/>
          <p:nvPr/>
        </p:nvSpPr>
        <p:spPr>
          <a:xfrm>
            <a:off x="4262512" y="2487941"/>
            <a:ext cx="3218962" cy="148414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017F53-BB23-4B67-9841-6145637B9E4B}"/>
              </a:ext>
            </a:extLst>
          </p:cNvPr>
          <p:cNvSpPr/>
          <p:nvPr/>
        </p:nvSpPr>
        <p:spPr>
          <a:xfrm rot="5400000">
            <a:off x="4573019" y="4522347"/>
            <a:ext cx="2670139" cy="13179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55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412955"/>
            <a:ext cx="11704320" cy="414497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Now we need to copy the 6 words (on the next slide) onto little pieces of paper so they are individual cards. These will be our playing cards.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3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330" y="1372829"/>
            <a:ext cx="3074547" cy="530941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like</a:t>
            </a: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some</a:t>
            </a: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</a:t>
            </a: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all</a:t>
            </a: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they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25BF82-FB68-44E3-98E8-3AEEA45D9311}"/>
              </a:ext>
            </a:extLst>
          </p:cNvPr>
          <p:cNvGrpSpPr/>
          <p:nvPr/>
        </p:nvGrpSpPr>
        <p:grpSpPr>
          <a:xfrm>
            <a:off x="811336" y="175752"/>
            <a:ext cx="1542363" cy="1433750"/>
            <a:chOff x="1293174" y="2175448"/>
            <a:chExt cx="1542363" cy="1433750"/>
          </a:xfrm>
        </p:grpSpPr>
        <p:pic>
          <p:nvPicPr>
            <p:cNvPr id="4" name="Google Shape;114;p3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0E31C812-A95C-4417-A2C3-5D31417D91A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93174" y="2514426"/>
              <a:ext cx="1542363" cy="1094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15;p3">
              <a:extLst>
                <a:ext uri="{FF2B5EF4-FFF2-40B4-BE49-F238E27FC236}">
                  <a16:creationId xmlns:a16="http://schemas.microsoft.com/office/drawing/2014/main" id="{C252265D-8E09-4292-8F5F-A804D005F494}"/>
                </a:ext>
              </a:extLst>
            </p:cNvPr>
            <p:cNvSpPr/>
            <p:nvPr/>
          </p:nvSpPr>
          <p:spPr>
            <a:xfrm>
              <a:off x="1387667" y="2175448"/>
              <a:ext cx="1353378" cy="834887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6;p3">
              <a:extLst>
                <a:ext uri="{FF2B5EF4-FFF2-40B4-BE49-F238E27FC236}">
                  <a16:creationId xmlns:a16="http://schemas.microsoft.com/office/drawing/2014/main" id="{21F45105-E243-453B-A3CA-0DC4732E59A4}"/>
                </a:ext>
              </a:extLst>
            </p:cNvPr>
            <p:cNvSpPr txBox="1"/>
            <p:nvPr/>
          </p:nvSpPr>
          <p:spPr>
            <a:xfrm rot="20594905">
              <a:off x="1560352" y="2288595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Mild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" name="Google Shape;117;p3">
            <a:extLst>
              <a:ext uri="{FF2B5EF4-FFF2-40B4-BE49-F238E27FC236}">
                <a16:creationId xmlns:a16="http://schemas.microsoft.com/office/drawing/2014/main" id="{5A57F2DF-5234-4F36-9526-42CAA34323DE}"/>
              </a:ext>
            </a:extLst>
          </p:cNvPr>
          <p:cNvGrpSpPr/>
          <p:nvPr/>
        </p:nvGrpSpPr>
        <p:grpSpPr>
          <a:xfrm>
            <a:off x="5075066" y="147042"/>
            <a:ext cx="1498520" cy="1343975"/>
            <a:chOff x="270906" y="2847150"/>
            <a:chExt cx="1658178" cy="1553631"/>
          </a:xfrm>
        </p:grpSpPr>
        <p:pic>
          <p:nvPicPr>
            <p:cNvPr id="8" name="Google Shape;118;p3" descr="A close up of an object&#10;&#10;Description automatically generated">
              <a:extLst>
                <a:ext uri="{FF2B5EF4-FFF2-40B4-BE49-F238E27FC236}">
                  <a16:creationId xmlns:a16="http://schemas.microsoft.com/office/drawing/2014/main" id="{9F71D1BA-077C-4576-A1FB-6CD7695D53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0906" y="3295329"/>
              <a:ext cx="1658178" cy="1105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19;p3">
              <a:extLst>
                <a:ext uri="{FF2B5EF4-FFF2-40B4-BE49-F238E27FC236}">
                  <a16:creationId xmlns:a16="http://schemas.microsoft.com/office/drawing/2014/main" id="{F8F0B1A2-A92D-4610-ABAE-FC3A6D6CAA88}"/>
                </a:ext>
              </a:extLst>
            </p:cNvPr>
            <p:cNvSpPr/>
            <p:nvPr/>
          </p:nvSpPr>
          <p:spPr>
            <a:xfrm>
              <a:off x="415063" y="2847150"/>
              <a:ext cx="1353378" cy="834887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0;p3">
              <a:extLst>
                <a:ext uri="{FF2B5EF4-FFF2-40B4-BE49-F238E27FC236}">
                  <a16:creationId xmlns:a16="http://schemas.microsoft.com/office/drawing/2014/main" id="{958B846F-490C-496C-8ED9-7D97960BD3F8}"/>
                </a:ext>
              </a:extLst>
            </p:cNvPr>
            <p:cNvSpPr txBox="1"/>
            <p:nvPr/>
          </p:nvSpPr>
          <p:spPr>
            <a:xfrm rot="-1005095">
              <a:off x="613505" y="3064497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Hot</a:t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6CD162-3DB6-4515-B9DF-A95649C5A6B9}"/>
              </a:ext>
            </a:extLst>
          </p:cNvPr>
          <p:cNvGrpSpPr/>
          <p:nvPr/>
        </p:nvGrpSpPr>
        <p:grpSpPr>
          <a:xfrm>
            <a:off x="9241068" y="-7652"/>
            <a:ext cx="1826109" cy="1577260"/>
            <a:chOff x="9241068" y="-7652"/>
            <a:chExt cx="1826109" cy="1577260"/>
          </a:xfrm>
        </p:grpSpPr>
        <p:pic>
          <p:nvPicPr>
            <p:cNvPr id="12" name="Google Shape;111;p3" descr="A close up of a pepper&#10;&#10;Description automatically generated">
              <a:extLst>
                <a:ext uri="{FF2B5EF4-FFF2-40B4-BE49-F238E27FC236}">
                  <a16:creationId xmlns:a16="http://schemas.microsoft.com/office/drawing/2014/main" id="{DBA2D8AD-A0BE-49C7-8FD5-8082DAAC728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41068" y="361111"/>
              <a:ext cx="1826109" cy="1208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12;p3">
              <a:extLst>
                <a:ext uri="{FF2B5EF4-FFF2-40B4-BE49-F238E27FC236}">
                  <a16:creationId xmlns:a16="http://schemas.microsoft.com/office/drawing/2014/main" id="{B60BC8D3-7BD4-4880-8A82-6C9F1A561211}"/>
                </a:ext>
              </a:extLst>
            </p:cNvPr>
            <p:cNvSpPr/>
            <p:nvPr/>
          </p:nvSpPr>
          <p:spPr>
            <a:xfrm>
              <a:off x="9408536" y="-7652"/>
              <a:ext cx="1353402" cy="834894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1;p3">
              <a:extLst>
                <a:ext uri="{FF2B5EF4-FFF2-40B4-BE49-F238E27FC236}">
                  <a16:creationId xmlns:a16="http://schemas.microsoft.com/office/drawing/2014/main" id="{DB314BDD-6BB0-4997-B1CD-3CB0B95EA6C5}"/>
                </a:ext>
              </a:extLst>
            </p:cNvPr>
            <p:cNvSpPr txBox="1"/>
            <p:nvPr/>
          </p:nvSpPr>
          <p:spPr>
            <a:xfrm rot="20594947">
              <a:off x="9404400" y="178602"/>
              <a:ext cx="1307376" cy="461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Sizzling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3BB3972-9049-4078-9629-BF8CE8F22BDF}"/>
              </a:ext>
            </a:extLst>
          </p:cNvPr>
          <p:cNvSpPr txBox="1">
            <a:spLocks/>
          </p:cNvSpPr>
          <p:nvPr/>
        </p:nvSpPr>
        <p:spPr>
          <a:xfrm>
            <a:off x="442774" y="1372829"/>
            <a:ext cx="3074547" cy="53094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are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you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said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my</a:t>
            </a: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A873CF-E874-4D33-89FC-58623FC34C17}"/>
              </a:ext>
            </a:extLst>
          </p:cNvPr>
          <p:cNvSpPr txBox="1">
            <a:spLocks/>
          </p:cNvSpPr>
          <p:nvPr/>
        </p:nvSpPr>
        <p:spPr>
          <a:xfrm>
            <a:off x="8663385" y="1372828"/>
            <a:ext cx="3074547" cy="53094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anyone</a:t>
            </a:r>
          </a:p>
          <a:p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does</a:t>
            </a:r>
          </a:p>
          <a:p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people</a:t>
            </a:r>
          </a:p>
          <a:p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asked</a:t>
            </a:r>
          </a:p>
          <a:p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</a:p>
          <a:p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through</a:t>
            </a:r>
          </a:p>
          <a:p>
            <a:endParaRPr lang="es-E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412955"/>
            <a:ext cx="11704320" cy="5943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Instructions</a:t>
            </a: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Face your cards down so you cannot see them.</a:t>
            </a: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Pick a card, read it and then draw the matching body part on your alien (see the next slide). Repeat this 10 times in total. </a:t>
            </a:r>
            <a:b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FB64AB3-6462-40E1-8052-C3B2C175B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63385" y="1362806"/>
            <a:ext cx="3528615" cy="538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4ABECB-8F3E-451C-AAFD-C8B2AB6B6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0138" y="1362807"/>
            <a:ext cx="3528615" cy="5431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3D23F1-AAC5-479F-A546-1AFFF1521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6991" y="1362807"/>
            <a:ext cx="3431540" cy="5431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68" y="2194560"/>
            <a:ext cx="1498519" cy="443101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like</a:t>
            </a: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some</a:t>
            </a: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</a:t>
            </a: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all</a:t>
            </a: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they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25BF82-FB68-44E3-98E8-3AEEA45D9311}"/>
              </a:ext>
            </a:extLst>
          </p:cNvPr>
          <p:cNvGrpSpPr/>
          <p:nvPr/>
        </p:nvGrpSpPr>
        <p:grpSpPr>
          <a:xfrm>
            <a:off x="811336" y="175752"/>
            <a:ext cx="1542363" cy="1433750"/>
            <a:chOff x="1293174" y="2175448"/>
            <a:chExt cx="1542363" cy="1433750"/>
          </a:xfrm>
        </p:grpSpPr>
        <p:pic>
          <p:nvPicPr>
            <p:cNvPr id="4" name="Google Shape;114;p3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0E31C812-A95C-4417-A2C3-5D31417D91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3174" y="2514426"/>
              <a:ext cx="1542363" cy="1094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15;p3">
              <a:extLst>
                <a:ext uri="{FF2B5EF4-FFF2-40B4-BE49-F238E27FC236}">
                  <a16:creationId xmlns:a16="http://schemas.microsoft.com/office/drawing/2014/main" id="{C252265D-8E09-4292-8F5F-A804D005F494}"/>
                </a:ext>
              </a:extLst>
            </p:cNvPr>
            <p:cNvSpPr/>
            <p:nvPr/>
          </p:nvSpPr>
          <p:spPr>
            <a:xfrm>
              <a:off x="1387667" y="2175448"/>
              <a:ext cx="1353378" cy="834887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6;p3">
              <a:extLst>
                <a:ext uri="{FF2B5EF4-FFF2-40B4-BE49-F238E27FC236}">
                  <a16:creationId xmlns:a16="http://schemas.microsoft.com/office/drawing/2014/main" id="{21F45105-E243-453B-A3CA-0DC4732E59A4}"/>
                </a:ext>
              </a:extLst>
            </p:cNvPr>
            <p:cNvSpPr txBox="1"/>
            <p:nvPr/>
          </p:nvSpPr>
          <p:spPr>
            <a:xfrm rot="20594905">
              <a:off x="1560352" y="2288595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Mild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" name="Google Shape;117;p3">
            <a:extLst>
              <a:ext uri="{FF2B5EF4-FFF2-40B4-BE49-F238E27FC236}">
                <a16:creationId xmlns:a16="http://schemas.microsoft.com/office/drawing/2014/main" id="{5A57F2DF-5234-4F36-9526-42CAA34323DE}"/>
              </a:ext>
            </a:extLst>
          </p:cNvPr>
          <p:cNvGrpSpPr/>
          <p:nvPr/>
        </p:nvGrpSpPr>
        <p:grpSpPr>
          <a:xfrm>
            <a:off x="5103942" y="175752"/>
            <a:ext cx="1498519" cy="1393856"/>
            <a:chOff x="302859" y="2880339"/>
            <a:chExt cx="1658177" cy="1611293"/>
          </a:xfrm>
        </p:grpSpPr>
        <p:pic>
          <p:nvPicPr>
            <p:cNvPr id="8" name="Google Shape;118;p3" descr="A close up of an object&#10;&#10;Description automatically generated">
              <a:extLst>
                <a:ext uri="{FF2B5EF4-FFF2-40B4-BE49-F238E27FC236}">
                  <a16:creationId xmlns:a16="http://schemas.microsoft.com/office/drawing/2014/main" id="{9F71D1BA-077C-4576-A1FB-6CD7695D53F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2859" y="3386180"/>
              <a:ext cx="1658177" cy="1105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19;p3">
              <a:extLst>
                <a:ext uri="{FF2B5EF4-FFF2-40B4-BE49-F238E27FC236}">
                  <a16:creationId xmlns:a16="http://schemas.microsoft.com/office/drawing/2014/main" id="{F8F0B1A2-A92D-4610-ABAE-FC3A6D6CAA88}"/>
                </a:ext>
              </a:extLst>
            </p:cNvPr>
            <p:cNvSpPr/>
            <p:nvPr/>
          </p:nvSpPr>
          <p:spPr>
            <a:xfrm>
              <a:off x="410105" y="2880339"/>
              <a:ext cx="1353378" cy="834886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0;p3">
              <a:extLst>
                <a:ext uri="{FF2B5EF4-FFF2-40B4-BE49-F238E27FC236}">
                  <a16:creationId xmlns:a16="http://schemas.microsoft.com/office/drawing/2014/main" id="{958B846F-490C-496C-8ED9-7D97960BD3F8}"/>
                </a:ext>
              </a:extLst>
            </p:cNvPr>
            <p:cNvSpPr txBox="1"/>
            <p:nvPr/>
          </p:nvSpPr>
          <p:spPr>
            <a:xfrm rot="-1005095">
              <a:off x="613505" y="3064497"/>
              <a:ext cx="853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Hot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6CD162-3DB6-4515-B9DF-A95649C5A6B9}"/>
              </a:ext>
            </a:extLst>
          </p:cNvPr>
          <p:cNvGrpSpPr/>
          <p:nvPr/>
        </p:nvGrpSpPr>
        <p:grpSpPr>
          <a:xfrm>
            <a:off x="9241068" y="-7652"/>
            <a:ext cx="1826109" cy="1577260"/>
            <a:chOff x="9241068" y="-7652"/>
            <a:chExt cx="1826109" cy="1577260"/>
          </a:xfrm>
        </p:grpSpPr>
        <p:pic>
          <p:nvPicPr>
            <p:cNvPr id="12" name="Google Shape;111;p3" descr="A close up of a pepper&#10;&#10;Description automatically generated">
              <a:extLst>
                <a:ext uri="{FF2B5EF4-FFF2-40B4-BE49-F238E27FC236}">
                  <a16:creationId xmlns:a16="http://schemas.microsoft.com/office/drawing/2014/main" id="{DBA2D8AD-A0BE-49C7-8FD5-8082DAAC728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41068" y="361111"/>
              <a:ext cx="1826109" cy="1208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12;p3">
              <a:extLst>
                <a:ext uri="{FF2B5EF4-FFF2-40B4-BE49-F238E27FC236}">
                  <a16:creationId xmlns:a16="http://schemas.microsoft.com/office/drawing/2014/main" id="{B60BC8D3-7BD4-4880-8A82-6C9F1A561211}"/>
                </a:ext>
              </a:extLst>
            </p:cNvPr>
            <p:cNvSpPr/>
            <p:nvPr/>
          </p:nvSpPr>
          <p:spPr>
            <a:xfrm>
              <a:off x="9408536" y="-7652"/>
              <a:ext cx="1353402" cy="834894"/>
            </a:xfrm>
            <a:prstGeom prst="irregularSeal2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1;p3">
              <a:extLst>
                <a:ext uri="{FF2B5EF4-FFF2-40B4-BE49-F238E27FC236}">
                  <a16:creationId xmlns:a16="http://schemas.microsoft.com/office/drawing/2014/main" id="{DB314BDD-6BB0-4997-B1CD-3CB0B95EA6C5}"/>
                </a:ext>
              </a:extLst>
            </p:cNvPr>
            <p:cNvSpPr txBox="1"/>
            <p:nvPr/>
          </p:nvSpPr>
          <p:spPr>
            <a:xfrm rot="20594947">
              <a:off x="9404400" y="178602"/>
              <a:ext cx="1307376" cy="461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Sizzling</a:t>
              </a:r>
              <a:endParaRPr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3BB3972-9049-4078-9629-BF8CE8F22BDF}"/>
              </a:ext>
            </a:extLst>
          </p:cNvPr>
          <p:cNvSpPr txBox="1">
            <a:spLocks/>
          </p:cNvSpPr>
          <p:nvPr/>
        </p:nvSpPr>
        <p:spPr>
          <a:xfrm>
            <a:off x="454068" y="2194560"/>
            <a:ext cx="1515663" cy="448768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b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</a:p>
          <a:p>
            <a:endParaRPr lang="en-GB" sz="6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are </a:t>
            </a:r>
          </a:p>
          <a:p>
            <a:endParaRPr lang="en-GB" sz="6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you </a:t>
            </a:r>
          </a:p>
          <a:p>
            <a:endParaRPr lang="en-GB" sz="6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said</a:t>
            </a:r>
          </a:p>
          <a:p>
            <a:endParaRPr lang="en-GB" sz="6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  <a:t>my</a:t>
            </a:r>
            <a:br>
              <a:rPr lang="en-GB" sz="67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A873CF-E874-4D33-89FC-58623FC34C17}"/>
              </a:ext>
            </a:extLst>
          </p:cNvPr>
          <p:cNvSpPr txBox="1">
            <a:spLocks/>
          </p:cNvSpPr>
          <p:nvPr/>
        </p:nvSpPr>
        <p:spPr>
          <a:xfrm>
            <a:off x="8778240" y="2194560"/>
            <a:ext cx="1589649" cy="44310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anyone</a:t>
            </a:r>
          </a:p>
          <a:p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does</a:t>
            </a:r>
          </a:p>
          <a:p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people</a:t>
            </a:r>
          </a:p>
          <a:p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asked</a:t>
            </a:r>
          </a:p>
          <a:p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</a:p>
          <a:p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through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638D7-651D-4E5A-8473-93DF21C3070C}"/>
              </a:ext>
            </a:extLst>
          </p:cNvPr>
          <p:cNvSpPr txBox="1"/>
          <p:nvPr/>
        </p:nvSpPr>
        <p:spPr>
          <a:xfrm>
            <a:off x="8806375" y="1569608"/>
            <a:ext cx="1491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When you pick this card…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D0A4A0-A419-4520-924B-30E24F883C0F}"/>
              </a:ext>
            </a:extLst>
          </p:cNvPr>
          <p:cNvSpPr/>
          <p:nvPr/>
        </p:nvSpPr>
        <p:spPr>
          <a:xfrm>
            <a:off x="4656113" y="1649225"/>
            <a:ext cx="149851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When you pick this card…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C76D9F-05EE-461B-8BB5-55D81A4E53FD}"/>
              </a:ext>
            </a:extLst>
          </p:cNvPr>
          <p:cNvSpPr/>
          <p:nvPr/>
        </p:nvSpPr>
        <p:spPr>
          <a:xfrm>
            <a:off x="454067" y="1640421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When you pick this card…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C2AF21-4936-45DE-92DB-38B71CBDC37C}"/>
              </a:ext>
            </a:extLst>
          </p:cNvPr>
          <p:cNvSpPr/>
          <p:nvPr/>
        </p:nvSpPr>
        <p:spPr>
          <a:xfrm>
            <a:off x="2003288" y="2313326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nose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A2D6E4-E24A-4E75-AADE-E15E3650D427}"/>
              </a:ext>
            </a:extLst>
          </p:cNvPr>
          <p:cNvSpPr/>
          <p:nvPr/>
        </p:nvSpPr>
        <p:spPr>
          <a:xfrm>
            <a:off x="6214947" y="2313326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nose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42354-53A2-4BBC-AE7B-A374EE4DB8A4}"/>
              </a:ext>
            </a:extLst>
          </p:cNvPr>
          <p:cNvSpPr/>
          <p:nvPr/>
        </p:nvSpPr>
        <p:spPr>
          <a:xfrm>
            <a:off x="10369885" y="2309693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nose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A692088-4E28-4C1D-8F1C-078237EFB69A}"/>
              </a:ext>
            </a:extLst>
          </p:cNvPr>
          <p:cNvSpPr/>
          <p:nvPr/>
        </p:nvSpPr>
        <p:spPr>
          <a:xfrm>
            <a:off x="2711338" y="2571303"/>
            <a:ext cx="357460" cy="2652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44B6DE3-FCAF-45E1-AD96-FFC2C9D32F1D}"/>
              </a:ext>
            </a:extLst>
          </p:cNvPr>
          <p:cNvSpPr/>
          <p:nvPr/>
        </p:nvSpPr>
        <p:spPr>
          <a:xfrm>
            <a:off x="7096733" y="2567670"/>
            <a:ext cx="357460" cy="2652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AD1199B-0C1B-4136-9C7C-AFCF352186F2}"/>
              </a:ext>
            </a:extLst>
          </p:cNvPr>
          <p:cNvSpPr/>
          <p:nvPr/>
        </p:nvSpPr>
        <p:spPr>
          <a:xfrm>
            <a:off x="11118952" y="2567669"/>
            <a:ext cx="357460" cy="2652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8777EB-0102-492D-9701-06CBF9741FB0}"/>
              </a:ext>
            </a:extLst>
          </p:cNvPr>
          <p:cNvSpPr/>
          <p:nvPr/>
        </p:nvSpPr>
        <p:spPr>
          <a:xfrm>
            <a:off x="1993336" y="4553961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mouth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80D870-0A92-477F-9D3D-4EB9E876C712}"/>
              </a:ext>
            </a:extLst>
          </p:cNvPr>
          <p:cNvSpPr/>
          <p:nvPr/>
        </p:nvSpPr>
        <p:spPr>
          <a:xfrm>
            <a:off x="6218990" y="4553961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mouth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FA993B-9F50-4CEB-B63E-550520E239D5}"/>
              </a:ext>
            </a:extLst>
          </p:cNvPr>
          <p:cNvSpPr/>
          <p:nvPr/>
        </p:nvSpPr>
        <p:spPr>
          <a:xfrm>
            <a:off x="10367889" y="4553961"/>
            <a:ext cx="14930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One mouth</a:t>
            </a:r>
          </a:p>
          <a:p>
            <a:endParaRPr lang="es-ES" sz="1400" b="1" dirty="0">
              <a:latin typeface="Comic Sans MS" panose="030F0702030302020204" pitchFamily="66" charset="0"/>
            </a:endParaRPr>
          </a:p>
        </p:txBody>
      </p:sp>
      <p:pic>
        <p:nvPicPr>
          <p:cNvPr id="33" name="Graphic 32" descr="Tongue">
            <a:extLst>
              <a:ext uri="{FF2B5EF4-FFF2-40B4-BE49-F238E27FC236}">
                <a16:creationId xmlns:a16="http://schemas.microsoft.com/office/drawing/2014/main" id="{06AD6333-1E5F-44AE-91EA-A4F70BBB1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2708" y="4635274"/>
            <a:ext cx="579868" cy="579868"/>
          </a:xfrm>
          <a:prstGeom prst="rect">
            <a:avLst/>
          </a:prstGeom>
        </p:spPr>
      </p:pic>
      <p:pic>
        <p:nvPicPr>
          <p:cNvPr id="34" name="Graphic 33" descr="Tongue">
            <a:extLst>
              <a:ext uri="{FF2B5EF4-FFF2-40B4-BE49-F238E27FC236}">
                <a16:creationId xmlns:a16="http://schemas.microsoft.com/office/drawing/2014/main" id="{12BC72A8-47DD-4697-AC40-2845359E1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7742" y="4635274"/>
            <a:ext cx="579868" cy="579868"/>
          </a:xfrm>
          <a:prstGeom prst="rect">
            <a:avLst/>
          </a:prstGeom>
        </p:spPr>
      </p:pic>
      <p:pic>
        <p:nvPicPr>
          <p:cNvPr id="35" name="Graphic 34" descr="Tongue">
            <a:extLst>
              <a:ext uri="{FF2B5EF4-FFF2-40B4-BE49-F238E27FC236}">
                <a16:creationId xmlns:a16="http://schemas.microsoft.com/office/drawing/2014/main" id="{6AA4CEA3-18FE-4BDA-937F-9A5070D49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75624" y="4610013"/>
            <a:ext cx="579868" cy="5798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906A37A-C907-4121-BDB5-D32556B1C056}"/>
              </a:ext>
            </a:extLst>
          </p:cNvPr>
          <p:cNvSpPr/>
          <p:nvPr/>
        </p:nvSpPr>
        <p:spPr>
          <a:xfrm>
            <a:off x="454067" y="2194560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14D30-1732-41E9-9287-746602E94FC7}"/>
              </a:ext>
            </a:extLst>
          </p:cNvPr>
          <p:cNvSpPr/>
          <p:nvPr/>
        </p:nvSpPr>
        <p:spPr>
          <a:xfrm>
            <a:off x="465787" y="2937803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FB1D86-093C-473F-B8BA-F1E96F7FD2A9}"/>
              </a:ext>
            </a:extLst>
          </p:cNvPr>
          <p:cNvSpPr/>
          <p:nvPr/>
        </p:nvSpPr>
        <p:spPr>
          <a:xfrm>
            <a:off x="449372" y="3681044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C8D4DA-77FB-4A1C-BB6D-B972C97E2F1F}"/>
              </a:ext>
            </a:extLst>
          </p:cNvPr>
          <p:cNvSpPr/>
          <p:nvPr/>
        </p:nvSpPr>
        <p:spPr>
          <a:xfrm>
            <a:off x="451723" y="4428983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21D2FE-0F13-44EE-98ED-D06A6DBA9E7A}"/>
              </a:ext>
            </a:extLst>
          </p:cNvPr>
          <p:cNvSpPr/>
          <p:nvPr/>
        </p:nvSpPr>
        <p:spPr>
          <a:xfrm>
            <a:off x="463442" y="5172226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79FB7-F17F-438E-BEA6-13C9EED74212}"/>
              </a:ext>
            </a:extLst>
          </p:cNvPr>
          <p:cNvSpPr/>
          <p:nvPr/>
        </p:nvSpPr>
        <p:spPr>
          <a:xfrm>
            <a:off x="432962" y="5915467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3334BB-A123-4FB8-A567-D76ABCC5E2B5}"/>
              </a:ext>
            </a:extLst>
          </p:cNvPr>
          <p:cNvSpPr/>
          <p:nvPr/>
        </p:nvSpPr>
        <p:spPr>
          <a:xfrm>
            <a:off x="4697824" y="4398499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8D2A91-CB7A-43A7-928B-9319B569144F}"/>
              </a:ext>
            </a:extLst>
          </p:cNvPr>
          <p:cNvSpPr/>
          <p:nvPr/>
        </p:nvSpPr>
        <p:spPr>
          <a:xfrm>
            <a:off x="4709544" y="5141742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B9E9CD-18E5-4AF4-A332-EEFB981F9159}"/>
              </a:ext>
            </a:extLst>
          </p:cNvPr>
          <p:cNvSpPr/>
          <p:nvPr/>
        </p:nvSpPr>
        <p:spPr>
          <a:xfrm>
            <a:off x="4693129" y="5884983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E345F4-ECEB-4B36-A85D-4E0367AF468C}"/>
              </a:ext>
            </a:extLst>
          </p:cNvPr>
          <p:cNvSpPr/>
          <p:nvPr/>
        </p:nvSpPr>
        <p:spPr>
          <a:xfrm>
            <a:off x="4695476" y="2187523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5FBE3F-AD01-4876-8F87-35D25B5E9BEF}"/>
              </a:ext>
            </a:extLst>
          </p:cNvPr>
          <p:cNvSpPr/>
          <p:nvPr/>
        </p:nvSpPr>
        <p:spPr>
          <a:xfrm>
            <a:off x="4707196" y="2930766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C8617E-7348-4319-BE26-2E0231A05A8A}"/>
              </a:ext>
            </a:extLst>
          </p:cNvPr>
          <p:cNvSpPr/>
          <p:nvPr/>
        </p:nvSpPr>
        <p:spPr>
          <a:xfrm>
            <a:off x="4690781" y="3674007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013FA4-DD24-4F9F-BE6E-5848E72AD36D}"/>
              </a:ext>
            </a:extLst>
          </p:cNvPr>
          <p:cNvSpPr/>
          <p:nvPr/>
        </p:nvSpPr>
        <p:spPr>
          <a:xfrm>
            <a:off x="8817313" y="4368022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7422DA-F97F-4891-91C7-B10B34EF29EC}"/>
              </a:ext>
            </a:extLst>
          </p:cNvPr>
          <p:cNvSpPr/>
          <p:nvPr/>
        </p:nvSpPr>
        <p:spPr>
          <a:xfrm>
            <a:off x="8829033" y="5111265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3E9BFD1-610D-4A33-A7D3-FAC0EE40652C}"/>
              </a:ext>
            </a:extLst>
          </p:cNvPr>
          <p:cNvSpPr/>
          <p:nvPr/>
        </p:nvSpPr>
        <p:spPr>
          <a:xfrm>
            <a:off x="8812618" y="5854506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3C1137-01BC-4000-A93D-DACA53650138}"/>
              </a:ext>
            </a:extLst>
          </p:cNvPr>
          <p:cNvSpPr/>
          <p:nvPr/>
        </p:nvSpPr>
        <p:spPr>
          <a:xfrm>
            <a:off x="8803249" y="2187523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4EF940-5D6A-42F6-8BB8-53D9619E9724}"/>
              </a:ext>
            </a:extLst>
          </p:cNvPr>
          <p:cNvSpPr/>
          <p:nvPr/>
        </p:nvSpPr>
        <p:spPr>
          <a:xfrm>
            <a:off x="8814969" y="2930766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A67F63-1A08-489B-BB27-66757F0260A0}"/>
              </a:ext>
            </a:extLst>
          </p:cNvPr>
          <p:cNvSpPr/>
          <p:nvPr/>
        </p:nvSpPr>
        <p:spPr>
          <a:xfrm>
            <a:off x="8798554" y="3674007"/>
            <a:ext cx="1506208" cy="74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88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7D3-5972-4211-BF1C-EF8A5BCA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393" y="633045"/>
            <a:ext cx="9066627" cy="171626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does your alien look like?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08A67-7C21-4E17-BB97-C7F417A7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11" y="262538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0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Alien red words</vt:lpstr>
      <vt:lpstr>Read the tricky words on set 2 slides</vt:lpstr>
      <vt:lpstr>Let’s play! For this game you will need colouring pens and paper. Start by drawing an alien head and body like below…</vt:lpstr>
      <vt:lpstr>Now we need to copy the 6 words (on the next slide) onto little pieces of paper so they are individual cards. These will be our playing cards.</vt:lpstr>
      <vt:lpstr>was  like  some  what  all  they</vt:lpstr>
      <vt:lpstr>Instructions Face your cards down so you cannot see them. Pick a card, read it and then draw the matching body part on your alien (see the next slide). Repeat this 10 times in total.  </vt:lpstr>
      <vt:lpstr>  was  like  some  what  all  they</vt:lpstr>
      <vt:lpstr>What does your alien look like?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red words</dc:title>
  <dc:creator>Meryl Tinney</dc:creator>
  <cp:lastModifiedBy>Meryl Tinney</cp:lastModifiedBy>
  <cp:revision>11</cp:revision>
  <dcterms:created xsi:type="dcterms:W3CDTF">2020-04-02T12:23:49Z</dcterms:created>
  <dcterms:modified xsi:type="dcterms:W3CDTF">2020-04-02T14:38:46Z</dcterms:modified>
</cp:coreProperties>
</file>