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22" Type="http://schemas.openxmlformats.org/officeDocument/2006/relationships/slide" Target="slides/slide16.xml"/><Relationship Id="rId10" Type="http://schemas.openxmlformats.org/officeDocument/2006/relationships/slide" Target="slides/slide4.xml"/><Relationship Id="rId21" Type="http://schemas.openxmlformats.org/officeDocument/2006/relationships/slide" Target="slides/slide15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727ca310b0_0_2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7" name="Google Shape;127;g727ca310b0_0_23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727ca310b0_0_10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2" name="Google Shape;172;g727ca310b0_0_103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727ca310b0_0_1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7" name="Google Shape;177;g727ca310b0_0_111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727ca310b0_0_12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2" name="Google Shape;182;g727ca310b0_0_126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727ca310b0_0_11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7" name="Google Shape;187;g727ca310b0_0_118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727ca310b0_0_13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2" name="Google Shape;192;g727ca310b0_0_134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727ca310b0_0_15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7" name="Google Shape;197;g727ca310b0_0_150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727ca310b0_0_4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2" name="Google Shape;202;g727ca310b0_0_47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727ca310b0_0_3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2" name="Google Shape;132;g727ca310b0_0_39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727ca310b0_0_4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7" name="Google Shape;137;g727ca310b0_0_47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727ca310b0_0_5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2" name="Google Shape;142;g727ca310b0_0_5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727ca310b0_0_6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7" name="Google Shape;147;g727ca310b0_0_63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727ca310b0_0_7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2" name="Google Shape;152;g727ca310b0_0_71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727ca310b0_0_7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7" name="Google Shape;157;g727ca310b0_0_79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727ca310b0_0_8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2" name="Google Shape;162;g727ca310b0_0_8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727ca310b0_0_9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7" name="Google Shape;167;g727ca310b0_0_95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6"/>
          <p:cNvSpPr txBox="1"/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6"/>
          <p:cNvSpPr txBox="1"/>
          <p:nvPr>
            <p:ph idx="1" type="subTitle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0" name="Google Shape;70;p16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 rot="5400000">
            <a:off x="5463749" y="1371628"/>
            <a:ext cx="43887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7"/>
          <p:cNvSpPr txBox="1"/>
          <p:nvPr>
            <p:ph idx="1" type="body"/>
          </p:nvPr>
        </p:nvSpPr>
        <p:spPr>
          <a:xfrm rot="5400000">
            <a:off x="1272750" y="-609571"/>
            <a:ext cx="43887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" type="body"/>
          </p:nvPr>
        </p:nvSpPr>
        <p:spPr>
          <a:xfrm rot="5400000">
            <a:off x="2874750" y="-1217400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8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/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9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8" name="Google Shape;88;p19"/>
          <p:cNvSpPr txBox="1"/>
          <p:nvPr>
            <p:ph idx="1" type="body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89" name="Google Shape;89;p19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9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9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0"/>
          <p:cNvSpPr txBox="1"/>
          <p:nvPr>
            <p:ph type="title"/>
          </p:nvPr>
        </p:nvSpPr>
        <p:spPr>
          <a:xfrm>
            <a:off x="457200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0"/>
          <p:cNvSpPr txBox="1"/>
          <p:nvPr>
            <p:ph idx="1" type="body"/>
          </p:nvPr>
        </p:nvSpPr>
        <p:spPr>
          <a:xfrm>
            <a:off x="3575050" y="204788"/>
            <a:ext cx="5111700" cy="43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95" name="Google Shape;95;p20"/>
          <p:cNvSpPr txBox="1"/>
          <p:nvPr>
            <p:ph idx="2" type="body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96" name="Google Shape;96;p20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0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0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1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1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2"/>
          <p:cNvSpPr txBox="1"/>
          <p:nvPr>
            <p:ph idx="1" type="body"/>
          </p:nvPr>
        </p:nvSpPr>
        <p:spPr>
          <a:xfrm>
            <a:off x="457200" y="1151335"/>
            <a:ext cx="4040100" cy="4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06" name="Google Shape;106;p22"/>
          <p:cNvSpPr txBox="1"/>
          <p:nvPr>
            <p:ph idx="2" type="body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07" name="Google Shape;107;p22"/>
          <p:cNvSpPr txBox="1"/>
          <p:nvPr>
            <p:ph idx="3" type="body"/>
          </p:nvPr>
        </p:nvSpPr>
        <p:spPr>
          <a:xfrm>
            <a:off x="4645025" y="1151335"/>
            <a:ext cx="4041900" cy="4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08" name="Google Shape;108;p22"/>
          <p:cNvSpPr txBox="1"/>
          <p:nvPr>
            <p:ph idx="4" type="body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09" name="Google Shape;109;p22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2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22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3"/>
          <p:cNvSpPr txBox="1"/>
          <p:nvPr>
            <p:ph idx="1" type="body"/>
          </p:nvPr>
        </p:nvSpPr>
        <p:spPr>
          <a:xfrm>
            <a:off x="457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15" name="Google Shape;115;p23"/>
          <p:cNvSpPr txBox="1"/>
          <p:nvPr>
            <p:ph idx="2" type="body"/>
          </p:nvPr>
        </p:nvSpPr>
        <p:spPr>
          <a:xfrm>
            <a:off x="4648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16" name="Google Shape;116;p2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722313" y="2180035"/>
            <a:ext cx="7772400" cy="1125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2" name="Google Shape;122;p24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4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24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0000">
            <a:alpha val="63140"/>
          </a:srgbClr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/>
          <p:nvPr>
            <p:ph type="title"/>
          </p:nvPr>
        </p:nvSpPr>
        <p:spPr>
          <a:xfrm>
            <a:off x="582075" y="1174765"/>
            <a:ext cx="8229600" cy="21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lang="en" sz="6000">
                <a:latin typeface="Comic Sans MS"/>
                <a:ea typeface="Comic Sans MS"/>
                <a:cs typeface="Comic Sans MS"/>
                <a:sym typeface="Comic Sans MS"/>
              </a:rPr>
              <a:t>Set 1 </a:t>
            </a:r>
            <a:endParaRPr sz="6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b="0" i="0" lang="en" sz="6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Red </a:t>
            </a:r>
            <a:r>
              <a:rPr lang="en" sz="6000">
                <a:latin typeface="Comic Sans MS"/>
                <a:ea typeface="Comic Sans MS"/>
                <a:cs typeface="Comic Sans MS"/>
                <a:sym typeface="Comic Sans MS"/>
              </a:rPr>
              <a:t>W</a:t>
            </a:r>
            <a:r>
              <a:rPr b="0" i="0" lang="en" sz="6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ords</a:t>
            </a:r>
            <a:br>
              <a:rPr b="0" i="0" lang="en" sz="6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 sz="6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4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you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5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he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6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be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7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are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8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9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go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40"/>
          <p:cNvSpPr txBox="1"/>
          <p:nvPr>
            <p:ph type="ctrTitle"/>
          </p:nvPr>
        </p:nvSpPr>
        <p:spPr>
          <a:xfrm>
            <a:off x="460350" y="1502575"/>
            <a:ext cx="82233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1" lang="en" sz="6000">
                <a:latin typeface="Comic Sans MS"/>
                <a:ea typeface="Comic Sans MS"/>
                <a:cs typeface="Comic Sans MS"/>
                <a:sym typeface="Comic Sans MS"/>
              </a:rPr>
              <a:t>Great job, well done!</a:t>
            </a:r>
            <a:endParaRPr b="1" sz="60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6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7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of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my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9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to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0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1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no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2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your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3"/>
          <p:cNvSpPr txBox="1"/>
          <p:nvPr>
            <p:ph type="ctrTitle"/>
          </p:nvPr>
        </p:nvSpPr>
        <p:spPr>
          <a:xfrm>
            <a:off x="685800" y="1597819"/>
            <a:ext cx="7772400" cy="16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said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