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22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5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2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23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</p:sldIdLst>
  <p:sldSz cy="68580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22" Type="http://schemas.openxmlformats.org/officeDocument/2006/relationships/slide" Target="slides/slide17.xml"/><Relationship Id="rId21" Type="http://schemas.openxmlformats.org/officeDocument/2006/relationships/slide" Target="slides/slide16.xml"/><Relationship Id="rId24" Type="http://schemas.openxmlformats.org/officeDocument/2006/relationships/slide" Target="slides/slide19.xml"/><Relationship Id="rId23" Type="http://schemas.openxmlformats.org/officeDocument/2006/relationships/slide" Target="slides/slide18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26" Type="http://schemas.openxmlformats.org/officeDocument/2006/relationships/slide" Target="slides/slide21.xml"/><Relationship Id="rId25" Type="http://schemas.openxmlformats.org/officeDocument/2006/relationships/slide" Target="slides/slide20.xml"/><Relationship Id="rId28" Type="http://schemas.openxmlformats.org/officeDocument/2006/relationships/slide" Target="slides/slide23.xml"/><Relationship Id="rId27" Type="http://schemas.openxmlformats.org/officeDocument/2006/relationships/slide" Target="slides/slide22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29" Type="http://schemas.openxmlformats.org/officeDocument/2006/relationships/slide" Target="slides/slide24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30" Type="http://schemas.openxmlformats.org/officeDocument/2006/relationships/slide" Target="slides/slide25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6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27" name="Google Shape;127;p60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6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32" name="Google Shape;132;p6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6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37" name="Google Shape;137;p6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6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42" name="Google Shape;142;p6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7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47" name="Google Shape;147;p7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50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7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52" name="Google Shape;152;p79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55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8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57" name="Google Shape;157;p8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60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p8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62" name="Google Shape;162;p8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65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p8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67" name="Google Shape;167;p8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70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p9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72" name="Google Shape;172;p99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3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87" name="Google Shape;87;p3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75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p10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77" name="Google Shape;177;p100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80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p10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82" name="Google Shape;182;p10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85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g727174c8c4_1_7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87" name="Google Shape;187;g727174c8c4_1_79:notes"/>
          <p:cNvSpPr/>
          <p:nvPr>
            <p:ph idx="2" type="sldImg"/>
          </p:nvPr>
        </p:nvSpPr>
        <p:spPr>
          <a:xfrm>
            <a:off x="1143213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90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Google Shape;191;p10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92" name="Google Shape;192;p109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95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Google Shape;196;g727174c8c4_1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97" name="Google Shape;197;g727174c8c4_1_0:notes"/>
          <p:cNvSpPr/>
          <p:nvPr>
            <p:ph idx="2" type="sldImg"/>
          </p:nvPr>
        </p:nvSpPr>
        <p:spPr>
          <a:xfrm>
            <a:off x="1143213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00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Google Shape;201;p15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202" name="Google Shape;202;p15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4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92" name="Google Shape;92;p40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4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97" name="Google Shape;97;p4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4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02" name="Google Shape;102;p4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4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07" name="Google Shape;107;p4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4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12" name="Google Shape;112;p48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5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17" name="Google Shape;117;p5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5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22" name="Google Shape;122;p59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" name="Google Shape;14;p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wo Content" type="twoObj">
  <p:cSld name="TWO_OBJECTS"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1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9" name="Google Shape;69;p11"/>
          <p:cNvSpPr txBox="1"/>
          <p:nvPr>
            <p:ph idx="1" type="body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70" name="Google Shape;70;p11"/>
          <p:cNvSpPr txBox="1"/>
          <p:nvPr>
            <p:ph idx="2" type="body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71" name="Google Shape;71;p1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2"/>
          <p:cNvSpPr txBox="1"/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sz="4000" cap="none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2"/>
          <p:cNvSpPr txBox="1"/>
          <p:nvPr>
            <p:ph idx="1" type="body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77" name="Google Shape;77;p1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Content" type="obj">
  <p:cSld name="OBJECT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3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" name="Google Shape;18;p3"/>
          <p:cNvSpPr txBox="1"/>
          <p:nvPr>
            <p:ph idx="1" type="body"/>
          </p:nvPr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9" name="Google Shape;19;p3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3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3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22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4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" name="Google Shape;24;p4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5" name="Google Shape;25;p4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4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4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Vertical Title and Text" type="vertTitleAndTx">
  <p:cSld name="VERTICAL_TITLE_AND_VERTICAL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5"/>
          <p:cNvSpPr txBox="1"/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" name="Google Shape;30;p5"/>
          <p:cNvSpPr txBox="1"/>
          <p:nvPr>
            <p:ph idx="1" type="body"/>
          </p:nvPr>
        </p:nvSpPr>
        <p:spPr>
          <a:xfrm rot="5400000">
            <a:off x="541338" y="190501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1" name="Google Shape;31;p5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5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" name="Google Shape;33;p5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Vertical Text" type="vertTx">
  <p:cSld name="VERTICAL_TEXT">
    <p:spTree>
      <p:nvGrpSpPr>
        <p:cNvPr id="34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6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6" name="Google Shape;36;p6"/>
          <p:cNvSpPr txBox="1"/>
          <p:nvPr>
            <p:ph idx="1" type="body"/>
          </p:nvPr>
        </p:nvSpPr>
        <p:spPr>
          <a:xfrm rot="5400000">
            <a:off x="2309019" y="-251619"/>
            <a:ext cx="4525962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7" name="Google Shape;37;p6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6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6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Picture with Caption" type="picTx">
  <p:cSld name="PICTURE_WITH_CAPTION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7"/>
          <p:cNvSpPr txBox="1"/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sz="2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7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3" name="Google Shape;43;p7"/>
          <p:cNvSpPr txBox="1"/>
          <p:nvPr>
            <p:ph idx="1" type="body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44" name="Google Shape;44;p7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5" name="Google Shape;45;p7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6" name="Google Shape;46;p7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ontent with Caption" type="objTx">
  <p:cSld name="OBJECT_WITH_CAPTION_TEXT">
    <p:spTree>
      <p:nvGrpSpPr>
        <p:cNvPr id="47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8"/>
          <p:cNvSpPr txBox="1"/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sz="2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8"/>
          <p:cNvSpPr txBox="1"/>
          <p:nvPr>
            <p:ph idx="1" type="body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indent="-381000" lvl="2" marL="1371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indent="-355600" lvl="4" marL="22860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indent="-355600" lvl="5" marL="27432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0" name="Google Shape;50;p8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51" name="Google Shape;51;p8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8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8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9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9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omparison" type="twoTxTwoObj">
  <p:cSld name="TWO_OBJECTS_WITH_TEXT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0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0"/>
          <p:cNvSpPr txBox="1"/>
          <p:nvPr>
            <p:ph idx="1" type="body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61" name="Google Shape;61;p10"/>
          <p:cNvSpPr txBox="1"/>
          <p:nvPr>
            <p:ph idx="2" type="body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62" name="Google Shape;62;p10"/>
          <p:cNvSpPr txBox="1"/>
          <p:nvPr>
            <p:ph idx="3" type="body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63" name="Google Shape;63;p10"/>
          <p:cNvSpPr txBox="1"/>
          <p:nvPr>
            <p:ph idx="4" type="body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64" name="Google Shape;64;p10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5" name="Google Shape;65;p10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0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FF0000">
            <a:alpha val="63137"/>
          </a:srgbClr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9" name="Google Shape;9;p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0" name="Google Shape;10;p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4.xml"/></Relationships>
</file>

<file path=ppt/slides/_rels/slide2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5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3"/>
          <p:cNvSpPr txBox="1"/>
          <p:nvPr>
            <p:ph type="title"/>
          </p:nvPr>
        </p:nvSpPr>
        <p:spPr>
          <a:xfrm>
            <a:off x="582075" y="1566354"/>
            <a:ext cx="8229600" cy="2878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omic Sans MS"/>
              <a:buNone/>
            </a:pPr>
            <a:r>
              <a:rPr lang="en-US" sz="6000">
                <a:latin typeface="Comic Sans MS"/>
                <a:ea typeface="Comic Sans MS"/>
                <a:cs typeface="Comic Sans MS"/>
                <a:sym typeface="Comic Sans MS"/>
              </a:rPr>
              <a:t>Set 2 </a:t>
            </a:r>
            <a:endParaRPr sz="6000"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omic Sans MS"/>
              <a:buNone/>
            </a:pPr>
            <a:r>
              <a:rPr b="0" i="0" lang="en-US" sz="60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Red </a:t>
            </a:r>
            <a:r>
              <a:rPr lang="en-US" sz="6000">
                <a:latin typeface="Comic Sans MS"/>
                <a:ea typeface="Comic Sans MS"/>
                <a:cs typeface="Comic Sans MS"/>
                <a:sym typeface="Comic Sans MS"/>
              </a:rPr>
              <a:t>W</a:t>
            </a:r>
            <a:r>
              <a:rPr b="0" i="0" lang="en-US" sz="60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ords</a:t>
            </a:r>
            <a:br>
              <a:rPr b="0" i="0" lang="en-US" sz="60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</a:br>
            <a:endParaRPr sz="600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22"/>
          <p:cNvSpPr txBox="1"/>
          <p:nvPr>
            <p:ph type="ctrTitle"/>
          </p:nvPr>
        </p:nvSpPr>
        <p:spPr>
          <a:xfrm>
            <a:off x="685800" y="2130425"/>
            <a:ext cx="7772400" cy="21621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Comic Sans MS"/>
              <a:buNone/>
            </a:pPr>
            <a:r>
              <a:rPr b="0" i="0" lang="en-US" sz="96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so</a:t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23"/>
          <p:cNvSpPr txBox="1"/>
          <p:nvPr>
            <p:ph type="ctrTitle"/>
          </p:nvPr>
        </p:nvSpPr>
        <p:spPr>
          <a:xfrm>
            <a:off x="685800" y="2130425"/>
            <a:ext cx="7772400" cy="21621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Comic Sans MS"/>
              <a:buNone/>
            </a:pPr>
            <a:r>
              <a:rPr b="0" i="0" lang="en-US" sz="96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what</a:t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24"/>
          <p:cNvSpPr txBox="1"/>
          <p:nvPr>
            <p:ph type="ctrTitle"/>
          </p:nvPr>
        </p:nvSpPr>
        <p:spPr>
          <a:xfrm>
            <a:off x="685800" y="2130425"/>
            <a:ext cx="7772400" cy="21621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Comic Sans MS"/>
              <a:buNone/>
            </a:pPr>
            <a:r>
              <a:rPr b="0" i="0" lang="en-US" sz="96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they</a:t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25"/>
          <p:cNvSpPr txBox="1"/>
          <p:nvPr>
            <p:ph type="ctrTitle"/>
          </p:nvPr>
        </p:nvSpPr>
        <p:spPr>
          <a:xfrm>
            <a:off x="685800" y="2130425"/>
            <a:ext cx="7772400" cy="21621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Comic Sans MS"/>
              <a:buNone/>
            </a:pPr>
            <a:r>
              <a:rPr b="0" i="0" lang="en-US" sz="96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do</a:t>
            </a:r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48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26"/>
          <p:cNvSpPr txBox="1"/>
          <p:nvPr>
            <p:ph type="ctrTitle"/>
          </p:nvPr>
        </p:nvSpPr>
        <p:spPr>
          <a:xfrm>
            <a:off x="685800" y="2130425"/>
            <a:ext cx="7772400" cy="21621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Comic Sans MS"/>
              <a:buNone/>
            </a:pPr>
            <a:r>
              <a:rPr b="0" i="0" lang="en-US" sz="96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old</a:t>
            </a:r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53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27"/>
          <p:cNvSpPr txBox="1"/>
          <p:nvPr>
            <p:ph type="ctrTitle"/>
          </p:nvPr>
        </p:nvSpPr>
        <p:spPr>
          <a:xfrm>
            <a:off x="685800" y="2130425"/>
            <a:ext cx="7772400" cy="21621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Comic Sans MS"/>
              <a:buNone/>
            </a:pPr>
            <a:r>
              <a:rPr b="0" i="0" lang="en-US" sz="96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was</a:t>
            </a:r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28"/>
          <p:cNvSpPr txBox="1"/>
          <p:nvPr>
            <p:ph type="ctrTitle"/>
          </p:nvPr>
        </p:nvSpPr>
        <p:spPr>
          <a:xfrm>
            <a:off x="685800" y="2130425"/>
            <a:ext cx="7772400" cy="21621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Comic Sans MS"/>
              <a:buNone/>
            </a:pPr>
            <a:r>
              <a:rPr b="0" i="0" lang="en-US" sz="96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she</a:t>
            </a:r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63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29"/>
          <p:cNvSpPr txBox="1"/>
          <p:nvPr>
            <p:ph type="ctrTitle"/>
          </p:nvPr>
        </p:nvSpPr>
        <p:spPr>
          <a:xfrm>
            <a:off x="685800" y="2130425"/>
            <a:ext cx="7772400" cy="21621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Comic Sans MS"/>
              <a:buNone/>
            </a:pPr>
            <a:r>
              <a:rPr b="0" i="0" lang="en-US" sz="96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one</a:t>
            </a:r>
            <a:endParaRPr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68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30"/>
          <p:cNvSpPr txBox="1"/>
          <p:nvPr>
            <p:ph type="ctrTitle"/>
          </p:nvPr>
        </p:nvSpPr>
        <p:spPr>
          <a:xfrm>
            <a:off x="685800" y="2130425"/>
            <a:ext cx="7772400" cy="21621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Comic Sans MS"/>
              <a:buNone/>
            </a:pPr>
            <a:r>
              <a:rPr b="0" i="0" lang="en-US" sz="96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saw</a:t>
            </a:r>
            <a:endParaRPr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73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p31"/>
          <p:cNvSpPr txBox="1"/>
          <p:nvPr>
            <p:ph type="ctrTitle"/>
          </p:nvPr>
        </p:nvSpPr>
        <p:spPr>
          <a:xfrm>
            <a:off x="685800" y="2130425"/>
            <a:ext cx="7772400" cy="21621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Comic Sans MS"/>
              <a:buNone/>
            </a:pPr>
            <a:r>
              <a:rPr b="0" i="0" lang="en-US" sz="96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watch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4"/>
          <p:cNvSpPr txBox="1"/>
          <p:nvPr>
            <p:ph type="ctrTitle"/>
          </p:nvPr>
        </p:nvSpPr>
        <p:spPr>
          <a:xfrm>
            <a:off x="685800" y="2130425"/>
            <a:ext cx="7772400" cy="21621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Comic Sans MS"/>
              <a:buNone/>
            </a:pPr>
            <a:r>
              <a:rPr b="0" i="0" lang="en-US" sz="96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all</a:t>
            </a:r>
            <a:endParaRPr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78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p32"/>
          <p:cNvSpPr txBox="1"/>
          <p:nvPr>
            <p:ph type="ctrTitle"/>
          </p:nvPr>
        </p:nvSpPr>
        <p:spPr>
          <a:xfrm>
            <a:off x="685800" y="2130425"/>
            <a:ext cx="7772400" cy="21621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Comic Sans MS"/>
              <a:buNone/>
            </a:pPr>
            <a:r>
              <a:rPr b="0" i="0" lang="en-US" sz="96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watches</a:t>
            </a:r>
            <a:endParaRPr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83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p33"/>
          <p:cNvSpPr txBox="1"/>
          <p:nvPr>
            <p:ph type="ctrTitle"/>
          </p:nvPr>
        </p:nvSpPr>
        <p:spPr>
          <a:xfrm>
            <a:off x="685800" y="2130425"/>
            <a:ext cx="7772400" cy="21621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Comic Sans MS"/>
              <a:buNone/>
            </a:pPr>
            <a:r>
              <a:rPr b="0" i="0" lang="en-US" sz="96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school</a:t>
            </a:r>
            <a:endParaRPr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88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p34"/>
          <p:cNvSpPr txBox="1"/>
          <p:nvPr>
            <p:ph type="ctrTitle"/>
          </p:nvPr>
        </p:nvSpPr>
        <p:spPr>
          <a:xfrm>
            <a:off x="685800" y="2130425"/>
            <a:ext cx="7772400" cy="2162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Comic Sans MS"/>
              <a:buNone/>
            </a:pPr>
            <a:r>
              <a:rPr b="0" i="0" lang="en-US" sz="96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they</a:t>
            </a:r>
            <a:endParaRPr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93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Google Shape;194;p35"/>
          <p:cNvSpPr txBox="1"/>
          <p:nvPr>
            <p:ph type="ctrTitle"/>
          </p:nvPr>
        </p:nvSpPr>
        <p:spPr>
          <a:xfrm>
            <a:off x="685800" y="2130425"/>
            <a:ext cx="7772400" cy="21621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Comic Sans MS"/>
              <a:buNone/>
            </a:pPr>
            <a:r>
              <a:rPr b="0" i="0" lang="en-US" sz="96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small</a:t>
            </a:r>
            <a:endParaRPr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98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p36"/>
          <p:cNvSpPr txBox="1"/>
          <p:nvPr>
            <p:ph type="ctrTitle"/>
          </p:nvPr>
        </p:nvSpPr>
        <p:spPr>
          <a:xfrm>
            <a:off x="685800" y="2130425"/>
            <a:ext cx="7772400" cy="2162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Comic Sans MS"/>
              <a:buNone/>
            </a:pPr>
            <a:r>
              <a:rPr b="0" i="0" lang="en-US" sz="96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tall</a:t>
            </a:r>
            <a:endParaRPr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03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p37"/>
          <p:cNvSpPr txBox="1"/>
          <p:nvPr>
            <p:ph type="ctrTitle"/>
          </p:nvPr>
        </p:nvSpPr>
        <p:spPr>
          <a:xfrm>
            <a:off x="685800" y="2130425"/>
            <a:ext cx="7772400" cy="21621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Comic Sans MS"/>
              <a:buNone/>
            </a:pPr>
            <a:r>
              <a:rPr b="0" i="0" lang="en-US" sz="96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here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5"/>
          <p:cNvSpPr txBox="1"/>
          <p:nvPr>
            <p:ph type="ctrTitle"/>
          </p:nvPr>
        </p:nvSpPr>
        <p:spPr>
          <a:xfrm>
            <a:off x="685800" y="2130425"/>
            <a:ext cx="7772400" cy="21621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Comic Sans MS"/>
              <a:buNone/>
            </a:pPr>
            <a:r>
              <a:rPr b="0" i="0" lang="en-US" sz="96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like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16"/>
          <p:cNvSpPr txBox="1"/>
          <p:nvPr>
            <p:ph type="ctrTitle"/>
          </p:nvPr>
        </p:nvSpPr>
        <p:spPr>
          <a:xfrm>
            <a:off x="685800" y="2130425"/>
            <a:ext cx="7772400" cy="21621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Comic Sans MS"/>
              <a:buNone/>
            </a:pPr>
            <a:r>
              <a:rPr b="0" i="0" lang="en-US" sz="96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want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17"/>
          <p:cNvSpPr txBox="1"/>
          <p:nvPr>
            <p:ph type="ctrTitle"/>
          </p:nvPr>
        </p:nvSpPr>
        <p:spPr>
          <a:xfrm>
            <a:off x="685800" y="2130425"/>
            <a:ext cx="7772400" cy="21621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Comic Sans MS"/>
              <a:buNone/>
            </a:pPr>
            <a:r>
              <a:rPr b="0" i="0" lang="en-US" sz="96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call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18"/>
          <p:cNvSpPr txBox="1"/>
          <p:nvPr>
            <p:ph type="ctrTitle"/>
          </p:nvPr>
        </p:nvSpPr>
        <p:spPr>
          <a:xfrm>
            <a:off x="685800" y="2130425"/>
            <a:ext cx="7772400" cy="21621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Comic Sans MS"/>
              <a:buNone/>
            </a:pPr>
            <a:r>
              <a:rPr b="0" i="0" lang="en-US" sz="96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we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19"/>
          <p:cNvSpPr txBox="1"/>
          <p:nvPr>
            <p:ph type="ctrTitle"/>
          </p:nvPr>
        </p:nvSpPr>
        <p:spPr>
          <a:xfrm>
            <a:off x="685800" y="2130425"/>
            <a:ext cx="7772400" cy="21621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Comic Sans MS"/>
              <a:buNone/>
            </a:pPr>
            <a:r>
              <a:rPr b="0" i="0" lang="en-US" sz="96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her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20"/>
          <p:cNvSpPr txBox="1"/>
          <p:nvPr>
            <p:ph type="ctrTitle"/>
          </p:nvPr>
        </p:nvSpPr>
        <p:spPr>
          <a:xfrm>
            <a:off x="685800" y="2130425"/>
            <a:ext cx="7772400" cy="21621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Comic Sans MS"/>
              <a:buNone/>
            </a:pPr>
            <a:r>
              <a:rPr b="0" i="0" lang="en-US" sz="96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some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21"/>
          <p:cNvSpPr txBox="1"/>
          <p:nvPr>
            <p:ph type="ctrTitle"/>
          </p:nvPr>
        </p:nvSpPr>
        <p:spPr>
          <a:xfrm>
            <a:off x="685800" y="2130425"/>
            <a:ext cx="7772400" cy="21621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Comic Sans MS"/>
              <a:buNone/>
            </a:pPr>
            <a:r>
              <a:rPr b="0" i="0" lang="en-US" sz="9600" u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there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