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267b305b2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7267b305b2_0_3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267b305b2_0_2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g7267b305b2_0_21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267b305b2_0_2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g7267b305b2_0_22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267b305b2_0_7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g7267b305b2_0_79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267b305b2_0_8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g7267b305b2_0_8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267b305b2_0_1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g7267b305b2_0_18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7267b305b2_0_10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7" name="Google Shape;197;g7267b305b2_0_10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267b305b2_0_1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g7267b305b2_0_11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7267b305b2_0_1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g7267b305b2_0_12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267b305b2_0_1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g7267b305b2_0_14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7267b305b2_0_20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7" name="Google Shape;217;g7267b305b2_0_20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267b305b2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7267b305b2_0_15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7267b305b2_0_15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2" name="Google Shape;222;g7267b305b2_0_150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267b305b2_0_16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7" name="Google Shape;227;g7267b305b2_0_165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7267b305b2_0_17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2" name="Google Shape;232;g7267b305b2_0_17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267b305b2_0_18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7" name="Google Shape;237;g7267b305b2_0_18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7267b305b2_0_19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g7267b305b2_0_197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267b305b2_0_2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7" name="Google Shape;247;g7267b305b2_0_22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7267b305b2_0_2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2" name="Google Shape;252;g7267b305b2_0_244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7267b305b2_0_2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7" name="Google Shape;257;g7267b305b2_0_245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7267b305b2_0_2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2" name="Google Shape;262;g7267b305b2_0_24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7267b305b2_0_2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7" name="Google Shape;267;g7267b305b2_0_24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267b305b2_0_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g7267b305b2_0_3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267b305b2_0_24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g7267b305b2_0_24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7267b305b2_0_24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7" name="Google Shape;277;g7267b305b2_0_24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267b305b2_0_9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7267b305b2_0_94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267b305b2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g7267b305b2_0_47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267b305b2_0_2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7267b305b2_0_237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267b305b2_0_5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g7267b305b2_0_55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267b305b2_0_1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7267b305b2_0_1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267b305b2_0_7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g7267b305b2_0_7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5" name="Google Shape;95;p20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6" name="Google Shape;106;p22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7" name="Google Shape;107;p22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22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00">
            <a:alpha val="63140"/>
          </a:srgbClr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582075" y="1174765"/>
            <a:ext cx="8229600" cy="21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" sz="6000">
                <a:latin typeface="Comic Sans MS"/>
                <a:ea typeface="Comic Sans MS"/>
                <a:cs typeface="Comic Sans MS"/>
                <a:sym typeface="Comic Sans MS"/>
              </a:rPr>
              <a:t>Set 3 </a:t>
            </a:r>
            <a:endParaRPr sz="6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Red </a:t>
            </a:r>
            <a:r>
              <a:rPr lang="en" sz="6000">
                <a:latin typeface="Comic Sans MS"/>
                <a:ea typeface="Comic Sans MS"/>
                <a:cs typeface="Comic Sans MS"/>
                <a:sym typeface="Comic Sans MS"/>
              </a:rPr>
              <a:t>W</a:t>
            </a:r>
            <a: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ords</a:t>
            </a:r>
            <a:b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4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mother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father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7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8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you’re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9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0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other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1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could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2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would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3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should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wall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4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anyone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5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does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6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through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7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whole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8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9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above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0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people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1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Mr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2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Mrs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3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people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54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looked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5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" sz="9600">
                <a:latin typeface="Comic Sans MS"/>
                <a:ea typeface="Comic Sans MS"/>
                <a:cs typeface="Comic Sans MS"/>
                <a:sym typeface="Comic Sans MS"/>
              </a:rPr>
              <a:t>asked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their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were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3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brother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