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70" r:id="rId3"/>
    <p:sldId id="259" r:id="rId4"/>
    <p:sldId id="260" r:id="rId5"/>
    <p:sldId id="262" r:id="rId6"/>
    <p:sldId id="263" r:id="rId7"/>
    <p:sldId id="264" r:id="rId8"/>
    <p:sldId id="261" r:id="rId9"/>
    <p:sldId id="265" r:id="rId10"/>
    <p:sldId id="266" r:id="rId11"/>
    <p:sldId id="267" r:id="rId12"/>
    <p:sldId id="268" r:id="rId13"/>
    <p:sldId id="269" r:id="rId14"/>
    <p:sldId id="271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00" autoAdjust="0"/>
    <p:restoredTop sz="94660"/>
  </p:normalViewPr>
  <p:slideViewPr>
    <p:cSldViewPr snapToGrid="0">
      <p:cViewPr varScale="1">
        <p:scale>
          <a:sx n="82" d="100"/>
          <a:sy n="82" d="100"/>
        </p:scale>
        <p:origin x="96" y="15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2CDC49-7AD5-4C60-A086-F625B7C981B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8C436A1-1694-498D-8300-5140FFB506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C94D7-BD6E-4C18-AB7A-74EFDD4903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0B17-E609-41D6-B50E-05DDAFBE93E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68B091-CCEC-4534-A024-433BAF118C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561237-15FF-426F-AC56-6E634FB749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E84-9931-4C8D-8ADE-CF36EA91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87082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11B1D7-021D-41DC-890E-EF3D0D02EC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AFD7BB6-CAB0-4A7D-AF83-A127CFACFC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65E963-DD8D-4E3A-B7EA-9669A98611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0B17-E609-41D6-B50E-05DDAFBE93E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1CA0C5-85B0-4766-BFC3-128BF9DB48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4985178-13E4-4A6A-989E-311A3294E9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E84-9931-4C8D-8ADE-CF36EA91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16401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5B64C48-06B5-4026-866B-B3B87F7CCB8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7314FF2-3524-4DEB-AD66-F23FADDADA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DCBBFFC-CF60-406F-9E27-EC8297801F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0B17-E609-41D6-B50E-05DDAFBE93E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519E8F0-A76D-4C59-A6E3-69531023A2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3FB811-7181-47CD-B334-0A29A8312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E84-9931-4C8D-8ADE-CF36EA91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61584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C05728-59F7-42F4-86FD-CF3511A1A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B77570-EC7C-411F-BE72-87765F83D6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858BF9-5F1A-4495-8B44-25AFD10E6E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0B17-E609-41D6-B50E-05DDAFBE93E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A214DC-E74E-402F-8BC2-4F9CEB8C1B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BFB6F9-7C03-44E3-9445-77D982ED5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E84-9931-4C8D-8ADE-CF36EA91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50660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3F5F14-5BB7-4AB1-AB6D-82D050FC7C7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494F8C-FE95-446A-9F48-FA032976EC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DDE70F-C5E2-4D56-ADEB-47B35D0083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0B17-E609-41D6-B50E-05DDAFBE93E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14D6237-CCB7-4188-9ECA-AF600518E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70FD530-3180-48FB-8F72-354E786D5B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E84-9931-4C8D-8ADE-CF36EA91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00951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45FCAF-4BC2-43F8-8AAC-33C4BF54F0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E66D57D-A98C-4C87-AC3F-5968A0DCD2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182A2B-4499-4DF8-833C-B8E7CF0C433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DDE52-30B1-4369-9482-E9D5DFCAA1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0B17-E609-41D6-B50E-05DDAFBE93E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570195A-479C-4899-80EB-AB4C647786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8EB8CDB-4CC8-441D-B385-39619B447D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E84-9931-4C8D-8ADE-CF36EA91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927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4C5B7-862E-43A7-B0C0-F6E89B2E74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73514D-A041-4A56-87FD-43C386352C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7E202E6-4E4D-429A-8ED3-F369868FDFA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7A6F6E4-1EFD-42A2-BF2F-1890568ABAE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F540C89-E9D2-4360-8796-227E7F28DF4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E46424B-FB97-45CD-97B4-0C31783478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0B17-E609-41D6-B50E-05DDAFBE93E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F31958A-F1A4-4ADA-A376-12890E4F3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1F3F6D1-533D-4112-B2FA-AD46B4331D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E84-9931-4C8D-8ADE-CF36EA91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124353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2F7F85-E6EC-4A71-BEA9-16DA6A768E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9A51696-71F6-4D4D-AD74-465DC19F3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0B17-E609-41D6-B50E-05DDAFBE93E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ED968F2-29AC-4EA1-8BEA-0D00FDE545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FD06AF3-31D8-4CFE-956B-F331EE62B2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E84-9931-4C8D-8ADE-CF36EA91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96681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7EFDEF4-5553-4D6A-9467-CB9B647C14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0B17-E609-41D6-B50E-05DDAFBE93E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1E404AA-F9AA-46D4-AAE2-CF2CFDFD1E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1929B1-7ABC-4698-AC67-78F72AFC29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E84-9931-4C8D-8ADE-CF36EA91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81705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CD4D12-13B9-404A-91FC-D6865AB7D5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9A91C6-8299-4312-AFC9-14D026B0BA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F2C8126-3F03-4D89-8091-9CCD0C79270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CBFF750-4E28-4D71-8EF7-E9C8C3F3C9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0B17-E609-41D6-B50E-05DDAFBE93E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D35B915-864F-442B-9E1D-0884E11978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1B2E63C-502E-49DE-92D6-7D57AC0147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E84-9931-4C8D-8ADE-CF36EA91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432256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27F71-C58C-4BF4-9BDC-6F3458BAC6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85FC062-A7A5-4E81-B00F-CC73CAA22D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6288949-1E9C-4539-B04A-AA5D1A9E73C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92490FF-EE8A-40DE-BDDA-66374B0685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A20B17-E609-41D6-B50E-05DDAFBE93E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66B0134-75A7-45BE-9FE6-2731D2859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4CD4681-9003-433E-93E2-36C73752D1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CE3EE84-9931-4C8D-8ADE-CF36EA91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96748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en.wikipedia.org/wiki/Tudor_period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alphaModFix amt="25000"/>
            <a:lum/>
            <a:extLst>
              <a:ext uri="{837473B0-CC2E-450A-ABE3-18F120FF3D39}">
                <a1611:picAttrSrcUrl xmlns:a1611="http://schemas.microsoft.com/office/drawing/2016/11/main" r:id="rId14"/>
              </a:ext>
            </a:extLst>
          </a:blip>
          <a:srcRect/>
          <a:stretch>
            <a:fillRect t="-39000" b="-3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B7E05F3-6EF9-44FD-94E8-F752E6C2B6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F6842BA-3336-4F31-95A3-6EDC25C535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9786049-B284-4DE5-82A2-7258EA32C02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A20B17-E609-41D6-B50E-05DDAFBE93EB}" type="datetimeFigureOut">
              <a:rPr lang="en-GB" smtClean="0"/>
              <a:t>01/03/2021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C596F80-215F-4DEC-BE38-90B78F6514C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808F19-AB4F-431E-AD1B-69B7B2C0E93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CE3EE84-9931-4C8D-8ADE-CF36EA913B2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71702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E0EEB74-2BC7-457D-871C-86A35E2815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4546" y="195864"/>
            <a:ext cx="6467475" cy="12668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4904AE6-19F9-4A01-987B-BA83E595B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1482" y="1560925"/>
            <a:ext cx="6360539" cy="313203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C840FAE-F1ED-4C3F-AD74-8F8A1BD25C2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015" y="3599302"/>
            <a:ext cx="6402503" cy="25380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22068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FC306C7B-2CFB-4D9F-AB46-66ACF2B209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0883" y="209488"/>
            <a:ext cx="11679444" cy="5728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2092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4ACD06B-4C65-4375-B02B-AF61CC92D8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259" y="230765"/>
            <a:ext cx="11591176" cy="57781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08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E172A81-516D-4BB9-905D-A26D66A1FC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3857" y="188026"/>
            <a:ext cx="11724595" cy="58212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9693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7AF6FE41-205B-4427-8D12-A094283240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8033" y="273750"/>
            <a:ext cx="11695921" cy="5675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103555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AD68A7-BC8E-45B1-9EFE-6FF3AC6D1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" y="217034"/>
            <a:ext cx="5169725" cy="6462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C981BB-E0FE-4956-BD77-21A835C2E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512" y="639350"/>
            <a:ext cx="6696570" cy="32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51767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89AD68A7-BC8E-45B1-9EFE-6FF3AC6D162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918" y="217034"/>
            <a:ext cx="5169725" cy="6462156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8C981BB-E0FE-4956-BD77-21A835C2ED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92512" y="639350"/>
            <a:ext cx="6696570" cy="3294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5812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00FCFBF-4EF1-4BD1-9097-FC409B6F77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7578" y="299666"/>
            <a:ext cx="8989560" cy="63659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36393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5C9D480-5B8B-4A81-85A3-ECEA2F0918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9026" y="159636"/>
            <a:ext cx="8480590" cy="6433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33624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C7F4E21-1E0C-4717-B19E-F3D5CB8B6A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9230" y="257051"/>
            <a:ext cx="10287310" cy="6408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97897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A1AE050-E5DB-4628-8D76-89D32FD39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896" y="242702"/>
            <a:ext cx="6791325" cy="468630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3E96E65-5350-4187-8553-599690CA07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7172" y="627536"/>
            <a:ext cx="3980646" cy="59894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255263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CFD1F06-26A3-4DE2-95B8-5AF21668C1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7869" y="197674"/>
            <a:ext cx="9652412" cy="65248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3805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8F0B1F6-8949-4025-B93D-994C71E32D3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7912" y="1100137"/>
            <a:ext cx="7496175" cy="4657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7525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A508659E-42C6-4730-B41B-3E89E08582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8686" y="280678"/>
            <a:ext cx="11299612" cy="5621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960886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0</Words>
  <Application>Microsoft Office PowerPoint</Application>
  <PresentationFormat>Widescreen</PresentationFormat>
  <Paragraphs>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Sheila Spooner</dc:creator>
  <cp:lastModifiedBy>Sheila Spooner</cp:lastModifiedBy>
  <cp:revision>3</cp:revision>
  <dcterms:created xsi:type="dcterms:W3CDTF">2021-03-01T12:31:45Z</dcterms:created>
  <dcterms:modified xsi:type="dcterms:W3CDTF">2021-03-01T12:49:59Z</dcterms:modified>
</cp:coreProperties>
</file>