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="" roundtripDataSignature="AMtx7mjme+b6kFESi5xZb1R2V2LeZEP67A==" r:id="rId2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F3A"/>
    <a:srgbClr val="E6E6E6"/>
    <a:srgbClr val="F8BD95"/>
    <a:srgbClr val="CFE09B"/>
    <a:srgbClr val="E94E13"/>
    <a:srgbClr val="181817"/>
    <a:srgbClr val="F1884C"/>
    <a:srgbClr val="18A0DB"/>
    <a:srgbClr val="6DA924"/>
    <a:srgbClr val="F08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948" y="8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 userDrawn="1"/>
        </p:nvSpPr>
        <p:spPr>
          <a:xfrm>
            <a:off x="8275320" y="6070256"/>
            <a:ext cx="868680" cy="721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F7FF8D34-E3D9-4122-B902-51AE041B02D9}"/>
              </a:ext>
            </a:extLst>
          </p:cNvPr>
          <p:cNvSpPr/>
          <p:nvPr userDrawn="1"/>
        </p:nvSpPr>
        <p:spPr>
          <a:xfrm>
            <a:off x="123305" y="5898460"/>
            <a:ext cx="1123604" cy="893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8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8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/t-l-54749-world-book-day-whole-school-witches-and-wizards-themed-day-activity-pac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twinkl.co.uk/resource/t-l-54749-world-book-day-whole-school-witches-and-wizards-themed-day-activity-pac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/t-l-54749-world-book-day-whole-school-witches-and-wizards-themed-day-activity-pack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winkl.co.uk/resource/t-l-54749-world-book-day-whole-school-witches-and-wizards-themed-day-activity-pack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twinkl.co.uk/resource/t-l-54749-world-book-day-whole-school-witches-and-wizards-themed-day-activity-pac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twinkl.co.uk/resource/t-l-54749-world-book-day-whole-school-witches-and-wizards-themed-day-activity-pac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twinkl.co.uk/resource/t-l-54749-world-book-day-whole-school-witches-and-wizards-themed-day-activity-pac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twinkl.co.uk/resource/t-l-54749-world-book-day-whole-school-witches-and-wizards-themed-day-activity-pac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twinkl.co.uk/resource/t-l-54749-world-book-day-whole-school-witches-and-wizards-themed-day-activity-pac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twinkl.co.uk/resource/t-l-54749-world-book-day-whole-school-witches-and-wizards-themed-day-activity-pac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twinkl.co.uk/resource/t-l-54749-world-book-day-whole-school-witches-and-wizards-themed-day-activity-pac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0F0EDA88-0C16-401D-9298-827F4E0391F3}"/>
              </a:ext>
            </a:extLst>
          </p:cNvPr>
          <p:cNvSpPr/>
          <p:nvPr/>
        </p:nvSpPr>
        <p:spPr>
          <a:xfrm>
            <a:off x="8405769" y="6086214"/>
            <a:ext cx="604007" cy="62498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C4A43445-5AA8-4CCD-8DA7-9F2BC95CF684}"/>
              </a:ext>
            </a:extLst>
          </p:cNvPr>
          <p:cNvSpPr/>
          <p:nvPr/>
        </p:nvSpPr>
        <p:spPr>
          <a:xfrm>
            <a:off x="167780" y="6075030"/>
            <a:ext cx="998290" cy="624980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67947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ANSWER">
            <a:extLst>
              <a:ext uri="{FF2B5EF4-FFF2-40B4-BE49-F238E27FC236}">
                <a16:creationId xmlns:a16="http://schemas.microsoft.com/office/drawing/2014/main" id="{6625263D-2EAD-4EAB-BE0F-CC81AC57B4BF}"/>
              </a:ext>
            </a:extLst>
          </p:cNvPr>
          <p:cNvGrpSpPr/>
          <p:nvPr/>
        </p:nvGrpSpPr>
        <p:grpSpPr>
          <a:xfrm>
            <a:off x="5666072" y="4838793"/>
            <a:ext cx="2195927" cy="1828380"/>
            <a:chOff x="1517156" y="4555135"/>
            <a:chExt cx="2195927" cy="182838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A9428236-DCD8-4CD8-BA46-1A6ED369DA92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FF8BF5B-D22E-4305-AAFD-8B8A277C59A8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Answer</a:t>
              </a:r>
            </a:p>
          </p:txBody>
        </p:sp>
      </p:grpSp>
      <p:grpSp>
        <p:nvGrpSpPr>
          <p:cNvPr id="26" name="START">
            <a:extLst>
              <a:ext uri="{FF2B5EF4-FFF2-40B4-BE49-F238E27FC236}">
                <a16:creationId xmlns:a16="http://schemas.microsoft.com/office/drawing/2014/main" id="{5EF25B72-30DA-4DE9-9DC2-1056C9BBA05A}"/>
              </a:ext>
            </a:extLst>
          </p:cNvPr>
          <p:cNvGrpSpPr/>
          <p:nvPr/>
        </p:nvGrpSpPr>
        <p:grpSpPr>
          <a:xfrm>
            <a:off x="1509100" y="4838793"/>
            <a:ext cx="2195927" cy="1828380"/>
            <a:chOff x="1517156" y="4555135"/>
            <a:chExt cx="2195927" cy="182838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B3A8884-71DC-48C2-8FB0-8132C6BF8150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873844-CF8A-4421-9121-645D94E3A396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Start</a:t>
              </a:r>
            </a:p>
          </p:txBody>
        </p:sp>
      </p:grpSp>
      <p:sp>
        <p:nvSpPr>
          <p:cNvPr id="102" name="ANAGRAM">
            <a:extLst>
              <a:ext uri="{FF2B5EF4-FFF2-40B4-BE49-F238E27FC236}">
                <a16:creationId xmlns:a16="http://schemas.microsoft.com/office/drawing/2014/main" id="{E2FFAF42-61BF-421A-9FFF-E31D8BD026CC}"/>
              </a:ext>
            </a:extLst>
          </p:cNvPr>
          <p:cNvSpPr/>
          <p:nvPr/>
        </p:nvSpPr>
        <p:spPr>
          <a:xfrm>
            <a:off x="1007338" y="2224905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eighth ham yawn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A5DE85AF-E540-4C78-B9AB-EB9540C73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32416" r="80458" b="55841"/>
          <a:stretch/>
        </p:blipFill>
        <p:spPr>
          <a:xfrm>
            <a:off x="998290" y="2223082"/>
            <a:ext cx="788565" cy="805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733AC8-17E4-465C-A147-33FC904E2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2" t="32416" r="71834" b="55841"/>
          <a:stretch/>
        </p:blipFill>
        <p:spPr>
          <a:xfrm>
            <a:off x="1786855" y="2223082"/>
            <a:ext cx="788565" cy="80534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BADE251-0276-406E-9396-5070A9BCC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6" t="32416" r="62928" b="55841"/>
          <a:stretch/>
        </p:blipFill>
        <p:spPr>
          <a:xfrm>
            <a:off x="2575419" y="2223082"/>
            <a:ext cx="814467" cy="80534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11EC923-C32D-4EAF-B28C-7ECF34149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9" t="32416" r="54213" b="55841"/>
          <a:stretch/>
        </p:blipFill>
        <p:spPr>
          <a:xfrm>
            <a:off x="3363983" y="2223082"/>
            <a:ext cx="822783" cy="80534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472C851C-0106-4634-BEA5-981B01FDE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7" t="32416" r="45589" b="55841"/>
          <a:stretch/>
        </p:blipFill>
        <p:spPr>
          <a:xfrm>
            <a:off x="4186766" y="2223082"/>
            <a:ext cx="788564" cy="80534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75432AD3-B600-4CC8-8451-C9092333B7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1" t="32416" r="36875" b="55841"/>
          <a:stretch/>
        </p:blipFill>
        <p:spPr>
          <a:xfrm>
            <a:off x="4975329" y="2223081"/>
            <a:ext cx="796881" cy="80534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292A772F-0BAD-4224-B2CB-900B6FC10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5" t="32416" r="28160" b="55841"/>
          <a:stretch/>
        </p:blipFill>
        <p:spPr>
          <a:xfrm>
            <a:off x="5772209" y="2223082"/>
            <a:ext cx="796881" cy="80534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906207F-BEF6-42E2-AA14-FE01FE77E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0" t="32416" r="19445" b="55841"/>
          <a:stretch/>
        </p:blipFill>
        <p:spPr>
          <a:xfrm>
            <a:off x="6569090" y="2223082"/>
            <a:ext cx="796882" cy="80534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B5A662F7-98E6-4CE3-AB63-9BAE68A17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7" t="32416" r="10918" b="55841"/>
          <a:stretch/>
        </p:blipFill>
        <p:spPr>
          <a:xfrm>
            <a:off x="7348827" y="2223082"/>
            <a:ext cx="796882" cy="805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B2AF3D-3B91-43D3-8E8D-36A6A0620BE9}"/>
              </a:ext>
            </a:extLst>
          </p:cNvPr>
          <p:cNvSpPr txBox="1"/>
          <p:nvPr/>
        </p:nvSpPr>
        <p:spPr>
          <a:xfrm>
            <a:off x="0" y="1864440"/>
            <a:ext cx="418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words are: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5D81D3D-90C9-4BE6-82F7-82B6D7ECC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94"/>
          <a:stretch/>
        </p:blipFill>
        <p:spPr>
          <a:xfrm>
            <a:off x="0" y="6185502"/>
            <a:ext cx="9144000" cy="672497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AD65564-2A79-4FEA-803B-F7970060DE57}"/>
              </a:ext>
            </a:extLst>
          </p:cNvPr>
          <p:cNvSpPr/>
          <p:nvPr/>
        </p:nvSpPr>
        <p:spPr>
          <a:xfrm>
            <a:off x="391717" y="5282157"/>
            <a:ext cx="8220075" cy="1289090"/>
          </a:xfrm>
          <a:prstGeom prst="roundRect">
            <a:avLst>
              <a:gd name="adj" fmla="val 30441"/>
            </a:avLst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748FB8F-7A67-4F9C-8AF9-C6EA616674F2}"/>
              </a:ext>
            </a:extLst>
          </p:cNvPr>
          <p:cNvSpPr/>
          <p:nvPr/>
        </p:nvSpPr>
        <p:spPr>
          <a:xfrm>
            <a:off x="404883" y="5282157"/>
            <a:ext cx="8220075" cy="1173784"/>
          </a:xfrm>
          <a:prstGeom prst="roundRect">
            <a:avLst>
              <a:gd name="adj" fmla="val 304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3E3A8B-F7CD-45CA-861B-86C3DA723027}"/>
              </a:ext>
            </a:extLst>
          </p:cNvPr>
          <p:cNvSpPr/>
          <p:nvPr/>
        </p:nvSpPr>
        <p:spPr>
          <a:xfrm>
            <a:off x="745792" y="5234908"/>
            <a:ext cx="1223994" cy="1223994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7E930E-C028-4A5D-83C9-CD6652F1D4A9}"/>
              </a:ext>
            </a:extLst>
          </p:cNvPr>
          <p:cNvSpPr/>
          <p:nvPr/>
        </p:nvSpPr>
        <p:spPr>
          <a:xfrm>
            <a:off x="1357789" y="5575521"/>
            <a:ext cx="6344843" cy="574431"/>
          </a:xfrm>
          <a:prstGeom prst="rect">
            <a:avLst/>
          </a:prstGeom>
          <a:solidFill>
            <a:schemeClr val="bg1"/>
          </a:solidFill>
          <a:ln w="28575">
            <a:solidFill>
              <a:srgbClr val="1818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AC62C9-41DA-4A20-965B-0DF587271623}"/>
              </a:ext>
            </a:extLst>
          </p:cNvPr>
          <p:cNvGrpSpPr/>
          <p:nvPr/>
        </p:nvGrpSpPr>
        <p:grpSpPr>
          <a:xfrm>
            <a:off x="1762253" y="5651895"/>
            <a:ext cx="5846593" cy="419466"/>
            <a:chOff x="2297723" y="5984805"/>
            <a:chExt cx="5967046" cy="4194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FFEE84-A770-4A95-A241-11FF11ACF85D}"/>
                </a:ext>
              </a:extLst>
            </p:cNvPr>
            <p:cNvSpPr/>
            <p:nvPr/>
          </p:nvSpPr>
          <p:spPr>
            <a:xfrm>
              <a:off x="2297723" y="5984805"/>
              <a:ext cx="5967046" cy="419466"/>
            </a:xfrm>
            <a:prstGeom prst="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6FBD818-6F4D-4A4C-9704-423AA8477DED}"/>
                </a:ext>
              </a:extLst>
            </p:cNvPr>
            <p:cNvSpPr/>
            <p:nvPr/>
          </p:nvSpPr>
          <p:spPr>
            <a:xfrm>
              <a:off x="2297723" y="6208731"/>
              <a:ext cx="5967046" cy="184291"/>
            </a:xfrm>
            <a:prstGeom prst="rect">
              <a:avLst/>
            </a:prstGeom>
            <a:solidFill>
              <a:srgbClr val="E94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5882B51-402B-4D29-A5AD-721FAA39D834}"/>
              </a:ext>
            </a:extLst>
          </p:cNvPr>
          <p:cNvSpPr/>
          <p:nvPr/>
        </p:nvSpPr>
        <p:spPr>
          <a:xfrm rot="5400000">
            <a:off x="1741932" y="5711938"/>
            <a:ext cx="355129" cy="306145"/>
          </a:xfrm>
          <a:prstGeom prst="triangl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29A809-A3D0-4BCD-A180-BBA325218B24}"/>
              </a:ext>
            </a:extLst>
          </p:cNvPr>
          <p:cNvGrpSpPr/>
          <p:nvPr/>
        </p:nvGrpSpPr>
        <p:grpSpPr>
          <a:xfrm>
            <a:off x="838923" y="4969623"/>
            <a:ext cx="1039662" cy="1387989"/>
            <a:chOff x="2003534" y="0"/>
            <a:chExt cx="5136931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F9CEF7-4890-4BA4-9EC9-5ED231E7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534" y="0"/>
              <a:ext cx="5136931" cy="68580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1477236-8046-44C9-B154-B2C37EFBAF96}"/>
                </a:ext>
              </a:extLst>
            </p:cNvPr>
            <p:cNvSpPr/>
            <p:nvPr/>
          </p:nvSpPr>
          <p:spPr>
            <a:xfrm>
              <a:off x="2461695" y="2211358"/>
              <a:ext cx="4211080" cy="42465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1818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5A237D-EC3B-4F39-AD4E-3B9F8002230B}"/>
              </a:ext>
            </a:extLst>
          </p:cNvPr>
          <p:cNvGrpSpPr/>
          <p:nvPr/>
        </p:nvGrpSpPr>
        <p:grpSpPr>
          <a:xfrm>
            <a:off x="1300541" y="5471299"/>
            <a:ext cx="122962" cy="747626"/>
            <a:chOff x="1956802" y="5805004"/>
            <a:chExt cx="113930" cy="69271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32783CF-E9BE-458E-8D5A-58EA9304B439}"/>
                </a:ext>
              </a:extLst>
            </p:cNvPr>
            <p:cNvGrpSpPr/>
            <p:nvPr/>
          </p:nvGrpSpPr>
          <p:grpSpPr>
            <a:xfrm>
              <a:off x="1956802" y="5805004"/>
              <a:ext cx="113817" cy="374810"/>
              <a:chOff x="4975328" y="1966693"/>
              <a:chExt cx="288334" cy="949510"/>
            </a:xfrm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B9427871-7A09-42A8-9B59-640DC8F11535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ED55AE-CAB0-4E20-B913-2DC8F9020AE3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AFBB06D-C3D2-41D4-B986-421CB323E51B}"/>
                </a:ext>
              </a:extLst>
            </p:cNvPr>
            <p:cNvGrpSpPr/>
            <p:nvPr/>
          </p:nvGrpSpPr>
          <p:grpSpPr>
            <a:xfrm>
              <a:off x="1956915" y="6122905"/>
              <a:ext cx="113817" cy="374810"/>
              <a:chOff x="4975328" y="1966693"/>
              <a:chExt cx="288334" cy="949510"/>
            </a:xfrm>
            <a:noFill/>
          </p:grpSpPr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7A57488A-A96A-49C0-A2F3-CFB4C1E12A0C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10EB935-94A4-437A-9EDE-58A2DEDFB547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8" name="WORD">
            <a:extLst>
              <a:ext uri="{FF2B5EF4-FFF2-40B4-BE49-F238E27FC236}">
                <a16:creationId xmlns:a16="http://schemas.microsoft.com/office/drawing/2014/main" id="{DE1330F0-7FC4-43B1-B3EB-B480EB95855D}"/>
              </a:ext>
            </a:extLst>
          </p:cNvPr>
          <p:cNvSpPr/>
          <p:nvPr/>
        </p:nvSpPr>
        <p:spPr>
          <a:xfrm>
            <a:off x="998289" y="2223081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The Highwayman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15C5005-26F9-419D-BA18-760442DB47FF}"/>
              </a:ext>
            </a:extLst>
          </p:cNvPr>
          <p:cNvGrpSpPr/>
          <p:nvPr/>
        </p:nvGrpSpPr>
        <p:grpSpPr>
          <a:xfrm>
            <a:off x="1448553" y="3199658"/>
            <a:ext cx="1959439" cy="1422015"/>
            <a:chOff x="1448553" y="3199658"/>
            <a:chExt cx="1959439" cy="142201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1C258BB-15FA-4B8C-93CE-5176A2EAEEDE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ADB8E96A-D619-44B4-867D-6997ED380EC8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4A2C2EF2-71AE-477D-8D7E-7ABA87B0B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DDE890E-21B2-494B-99D0-E48B0D60E7F4}"/>
                </a:ext>
              </a:extLst>
            </p:cNvPr>
            <p:cNvSpPr/>
            <p:nvPr/>
          </p:nvSpPr>
          <p:spPr>
            <a:xfrm>
              <a:off x="1668467" y="3467840"/>
              <a:ext cx="1509299" cy="904984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BF77409-DF02-49C7-B88D-232BF31016D8}"/>
                </a:ext>
              </a:extLst>
            </p:cNvPr>
            <p:cNvSpPr txBox="1"/>
            <p:nvPr/>
          </p:nvSpPr>
          <p:spPr>
            <a:xfrm>
              <a:off x="1564526" y="3369943"/>
              <a:ext cx="17171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I am a narrative poem written by Alfred Noyes.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681DBDF-8B2C-4433-BE92-E8A9F55892DA}"/>
              </a:ext>
            </a:extLst>
          </p:cNvPr>
          <p:cNvGrpSpPr/>
          <p:nvPr/>
        </p:nvGrpSpPr>
        <p:grpSpPr>
          <a:xfrm>
            <a:off x="5902560" y="3199658"/>
            <a:ext cx="1959439" cy="1422015"/>
            <a:chOff x="1448553" y="3199658"/>
            <a:chExt cx="1959439" cy="1422015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C18AFDD-A356-4EBD-852C-D9331E7497B5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5F11B574-E62A-4151-897A-8FEC5B0B58CB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867240AA-8468-45D5-9AF6-15EDAEE52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07038F2-CF77-4582-B95E-7C791A5689CC}"/>
                </a:ext>
              </a:extLst>
            </p:cNvPr>
            <p:cNvSpPr/>
            <p:nvPr/>
          </p:nvSpPr>
          <p:spPr>
            <a:xfrm>
              <a:off x="1668467" y="3321788"/>
              <a:ext cx="1509299" cy="1188846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C4D3EA9-DC2F-48D2-87A2-54700EDCC209}"/>
                </a:ext>
              </a:extLst>
            </p:cNvPr>
            <p:cNvSpPr txBox="1"/>
            <p:nvPr/>
          </p:nvSpPr>
          <p:spPr>
            <a:xfrm>
              <a:off x="1560030" y="3346707"/>
              <a:ext cx="173323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The name of the poem is the same as the occupation of the poem’s main character.</a:t>
              </a: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62E9E753-2483-41F8-99A5-E28BABA19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67" y="5373342"/>
            <a:ext cx="947342" cy="94712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B58DFE76-ECEF-4235-99F9-29E26FBB78B1}"/>
              </a:ext>
            </a:extLst>
          </p:cNvPr>
          <p:cNvSpPr txBox="1"/>
          <p:nvPr/>
        </p:nvSpPr>
        <p:spPr>
          <a:xfrm>
            <a:off x="1841055" y="5623105"/>
            <a:ext cx="576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Time Up!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7B90693-E712-4B58-A159-C0193DB1FED3}"/>
              </a:ext>
            </a:extLst>
          </p:cNvPr>
          <p:cNvGrpSpPr/>
          <p:nvPr/>
        </p:nvGrpSpPr>
        <p:grpSpPr>
          <a:xfrm>
            <a:off x="-1" y="-20254"/>
            <a:ext cx="9144001" cy="1611231"/>
            <a:chOff x="-1" y="-20254"/>
            <a:chExt cx="9144001" cy="1611231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435E2D86-B444-4C61-8F8D-4305B938D5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801"/>
            <a:stretch/>
          </p:blipFill>
          <p:spPr>
            <a:xfrm>
              <a:off x="0" y="0"/>
              <a:ext cx="9144000" cy="1590977"/>
            </a:xfrm>
            <a:prstGeom prst="rect">
              <a:avLst/>
            </a:prstGeom>
          </p:spPr>
        </p:pic>
        <p:sp>
          <p:nvSpPr>
            <p:cNvPr id="104" name="Title 1">
              <a:extLst>
                <a:ext uri="{FF2B5EF4-FFF2-40B4-BE49-F238E27FC236}">
                  <a16:creationId xmlns:a16="http://schemas.microsoft.com/office/drawing/2014/main" id="{6E5BEE9F-8A91-4887-89B8-F0B409C8F5A2}"/>
                </a:ext>
              </a:extLst>
            </p:cNvPr>
            <p:cNvSpPr txBox="1">
              <a:spLocks/>
            </p:cNvSpPr>
            <p:nvPr/>
          </p:nvSpPr>
          <p:spPr>
            <a:xfrm>
              <a:off x="457198" y="285310"/>
              <a:ext cx="8220075" cy="994306"/>
            </a:xfrm>
            <a:prstGeom prst="roundRect">
              <a:avLst>
                <a:gd name="adj" fmla="val 9641"/>
              </a:avLst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5400" dirty="0">
                  <a:solidFill>
                    <a:srgbClr val="18A0DB"/>
                  </a:solidFill>
                </a:rPr>
                <a:t>Anagram Quiz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9090316-ADF6-4655-B27E-798A3BD39FB9}"/>
                </a:ext>
              </a:extLst>
            </p:cNvPr>
            <p:cNvGrpSpPr/>
            <p:nvPr/>
          </p:nvGrpSpPr>
          <p:grpSpPr>
            <a:xfrm>
              <a:off x="-1" y="-20254"/>
              <a:ext cx="1091017" cy="1018543"/>
              <a:chOff x="-1" y="-20254"/>
              <a:chExt cx="1091017" cy="1018543"/>
            </a:xfrm>
          </p:grpSpPr>
          <p:sp>
            <p:nvSpPr>
              <p:cNvPr id="73" name="Right Triangle 72">
                <a:extLst>
                  <a:ext uri="{FF2B5EF4-FFF2-40B4-BE49-F238E27FC236}">
                    <a16:creationId xmlns:a16="http://schemas.microsoft.com/office/drawing/2014/main" id="{E09D63AD-6A73-4E66-868B-595BD02560EE}"/>
                  </a:ext>
                </a:extLst>
              </p:cNvPr>
              <p:cNvSpPr/>
              <p:nvPr/>
            </p:nvSpPr>
            <p:spPr>
              <a:xfrm rot="5400000">
                <a:off x="46363" y="-46364"/>
                <a:ext cx="998289" cy="1091017"/>
              </a:xfrm>
              <a:prstGeom prst="rtTriangle">
                <a:avLst/>
              </a:prstGeom>
              <a:solidFill>
                <a:srgbClr val="F8BD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DDBC501-B2C1-446C-8A1C-0E53EF92610E}"/>
                  </a:ext>
                </a:extLst>
              </p:cNvPr>
              <p:cNvSpPr txBox="1"/>
              <p:nvPr/>
            </p:nvSpPr>
            <p:spPr>
              <a:xfrm>
                <a:off x="41403" y="-20254"/>
                <a:ext cx="3743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chemeClr val="bg1"/>
                    </a:solidFill>
                  </a:rPr>
                  <a:t>8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9540590-D236-4F5D-8B18-402D74F21305}"/>
              </a:ext>
            </a:extLst>
          </p:cNvPr>
          <p:cNvGrpSpPr/>
          <p:nvPr/>
        </p:nvGrpSpPr>
        <p:grpSpPr>
          <a:xfrm>
            <a:off x="8052982" y="-478334"/>
            <a:ext cx="1091018" cy="1624044"/>
            <a:chOff x="8052982" y="-478334"/>
            <a:chExt cx="1091018" cy="1624044"/>
          </a:xfrm>
        </p:grpSpPr>
        <p:sp>
          <p:nvSpPr>
            <p:cNvPr id="110" name="Right Triangle 10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2252A9C-50C9-495F-8A2B-61462D548385}"/>
                </a:ext>
              </a:extLst>
            </p:cNvPr>
            <p:cNvSpPr/>
            <p:nvPr/>
          </p:nvSpPr>
          <p:spPr>
            <a:xfrm rot="5400000" flipV="1">
              <a:off x="8099346" y="-46364"/>
              <a:ext cx="998290" cy="1091018"/>
            </a:xfrm>
            <a:prstGeom prst="rtTriangle">
              <a:avLst/>
            </a:prstGeom>
            <a:solidFill>
              <a:srgbClr val="A8CF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TextBox 8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5EEA026-00BE-4A00-BE25-AFEDA027123E}"/>
                </a:ext>
              </a:extLst>
            </p:cNvPr>
            <p:cNvSpPr txBox="1"/>
            <p:nvPr/>
          </p:nvSpPr>
          <p:spPr>
            <a:xfrm rot="2700000">
              <a:off x="7911929" y="133633"/>
              <a:ext cx="1624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End</a:t>
              </a:r>
            </a:p>
          </p:txBody>
        </p:sp>
      </p:grpSp>
      <p:sp>
        <p:nvSpPr>
          <p:cNvPr id="62" name="Rectangle 61">
            <a:hlinkClick r:id="rId7"/>
            <a:extLst>
              <a:ext uri="{FF2B5EF4-FFF2-40B4-BE49-F238E27FC236}">
                <a16:creationId xmlns:a16="http://schemas.microsoft.com/office/drawing/2014/main" id="{5BBC5BC0-545A-4493-AA1F-3798244F39EC}"/>
              </a:ext>
            </a:extLst>
          </p:cNvPr>
          <p:cNvSpPr/>
          <p:nvPr/>
        </p:nvSpPr>
        <p:spPr>
          <a:xfrm>
            <a:off x="8539993" y="6622384"/>
            <a:ext cx="604007" cy="235615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065608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2000" decel="7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3.05556E-6 0.1171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9000" decel="91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-3.7037E-7 L -0.17448 -3.7037E-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22000" decel="7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66667E-6 -3.7037E-7 L -1.66667E-6 0.1171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7778E-6 -3.7037E-7 L 2.77778E-6 -0.1182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94444E-6 -3.7037E-7 L 1.94444E-6 -0.1166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22000" decel="7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1.85185E-6 L -3.61111E-6 0.1171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61111E-6 -3.7037E-7 L 3.61111E-6 -0.1166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22000" decel="78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8.33333E-7 -3.7037E-7 L 8.33333E-7 0.1171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26000" decel="7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22222E-6 -3.7037E-7 L 0.08716 -3.7037E-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2" presetClass="entr" presetSubtype="4" accel="32000" decel="6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6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accel="38000" decel="62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accel="38000" decel="62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0"/>
                            </p:stCondLst>
                            <p:childTnLst>
                              <p:par>
                                <p:cTn id="52" presetID="8" presetClass="emph" presetSubtype="0" accel="30000" decel="7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" presetID="8" presetClass="emph" presetSubtype="0" repeatCount="indefinite" accel="20000" decel="8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accel="32000" decel="6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" presetClass="entr" presetSubtype="2" accel="22000" decel="78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2" grpId="0" animBg="1"/>
      <p:bldP spid="68" grpId="0" animBg="1"/>
      <p:bldP spid="72" grpId="0"/>
      <p:bldP spid="7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7B10FDE7-DD64-4E30-BE30-AE3239819C45}"/>
              </a:ext>
            </a:extLst>
          </p:cNvPr>
          <p:cNvSpPr/>
          <p:nvPr/>
        </p:nvSpPr>
        <p:spPr>
          <a:xfrm>
            <a:off x="3993160" y="3065452"/>
            <a:ext cx="1140901" cy="751539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ransition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NEXT 1">
            <a:extLst>
              <a:ext uri="{FF2B5EF4-FFF2-40B4-BE49-F238E27FC236}">
                <a16:creationId xmlns:a16="http://schemas.microsoft.com/office/drawing/2014/main" id="{129B66F4-0547-4429-89FF-16104DA391E1}"/>
              </a:ext>
            </a:extLst>
          </p:cNvPr>
          <p:cNvGrpSpPr/>
          <p:nvPr/>
        </p:nvGrpSpPr>
        <p:grpSpPr>
          <a:xfrm>
            <a:off x="2254534" y="2599574"/>
            <a:ext cx="1241572" cy="587229"/>
            <a:chOff x="6679732" y="4690501"/>
            <a:chExt cx="1241572" cy="587229"/>
          </a:xfrm>
        </p:grpSpPr>
        <p:grpSp>
          <p:nvGrpSpPr>
            <p:cNvPr id="47" name="Next 1">
              <a:extLst>
                <a:ext uri="{FF2B5EF4-FFF2-40B4-BE49-F238E27FC236}">
                  <a16:creationId xmlns:a16="http://schemas.microsoft.com/office/drawing/2014/main" id="{5CC9C1CA-C1A4-44C3-8456-C976A219478E}"/>
                </a:ext>
              </a:extLst>
            </p:cNvPr>
            <p:cNvGrpSpPr/>
            <p:nvPr/>
          </p:nvGrpSpPr>
          <p:grpSpPr>
            <a:xfrm>
              <a:off x="6679732" y="4690501"/>
              <a:ext cx="1241572" cy="587229"/>
              <a:chOff x="5998128" y="4630723"/>
              <a:chExt cx="1241572" cy="587229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5E39616-B813-4F60-B94C-A6CE0F36A884}"/>
                  </a:ext>
                </a:extLst>
              </p:cNvPr>
              <p:cNvSpPr/>
              <p:nvPr/>
            </p:nvSpPr>
            <p:spPr>
              <a:xfrm>
                <a:off x="6054638" y="4699754"/>
                <a:ext cx="1117924" cy="451086"/>
              </a:xfrm>
              <a:prstGeom prst="rect">
                <a:avLst/>
              </a:prstGeom>
              <a:solidFill>
                <a:srgbClr val="47B1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214B8B2-570D-43CB-8DDE-97A888DC6103}"/>
                  </a:ext>
                </a:extLst>
              </p:cNvPr>
              <p:cNvSpPr/>
              <p:nvPr/>
            </p:nvSpPr>
            <p:spPr>
              <a:xfrm>
                <a:off x="6054639" y="4699755"/>
                <a:ext cx="555874" cy="451086"/>
              </a:xfrm>
              <a:prstGeom prst="rect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Star: 5 Points 42">
                <a:extLst>
                  <a:ext uri="{FF2B5EF4-FFF2-40B4-BE49-F238E27FC236}">
                    <a16:creationId xmlns:a16="http://schemas.microsoft.com/office/drawing/2014/main" id="{7A359224-2A9F-45B7-B9ED-0D2BD49F73C5}"/>
                  </a:ext>
                </a:extLst>
              </p:cNvPr>
              <p:cNvSpPr/>
              <p:nvPr/>
            </p:nvSpPr>
            <p:spPr>
              <a:xfrm>
                <a:off x="6195260" y="4773336"/>
                <a:ext cx="276836" cy="276836"/>
              </a:xfrm>
              <a:prstGeom prst="star5">
                <a:avLst>
                  <a:gd name="adj" fmla="val 24580"/>
                  <a:gd name="hf" fmla="val 105146"/>
                  <a:gd name="vf" fmla="val 110557"/>
                </a:avLst>
              </a:prstGeom>
              <a:solidFill>
                <a:srgbClr val="47B1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Circle: Hollow 44">
                <a:extLst>
                  <a:ext uri="{FF2B5EF4-FFF2-40B4-BE49-F238E27FC236}">
                    <a16:creationId xmlns:a16="http://schemas.microsoft.com/office/drawing/2014/main" id="{FF1625D4-648B-462A-8BD1-472E0B18B6DF}"/>
                  </a:ext>
                </a:extLst>
              </p:cNvPr>
              <p:cNvSpPr/>
              <p:nvPr/>
            </p:nvSpPr>
            <p:spPr>
              <a:xfrm>
                <a:off x="6725967" y="4773336"/>
                <a:ext cx="302003" cy="302003"/>
              </a:xfrm>
              <a:prstGeom prst="donut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1AF75F8-D48E-4127-B9D3-7B5BA67E2A95}"/>
                  </a:ext>
                </a:extLst>
              </p:cNvPr>
              <p:cNvSpPr/>
              <p:nvPr/>
            </p:nvSpPr>
            <p:spPr>
              <a:xfrm>
                <a:off x="5998128" y="4630723"/>
                <a:ext cx="1241572" cy="587229"/>
              </a:xfrm>
              <a:prstGeom prst="rect">
                <a:avLst/>
              </a:prstGeom>
              <a:noFill/>
              <a:ln w="28575">
                <a:solidFill>
                  <a:srgbClr val="18A0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1D72498-5126-4D6E-B1B8-37A28E5BF5FA}"/>
                </a:ext>
              </a:extLst>
            </p:cNvPr>
            <p:cNvSpPr/>
            <p:nvPr/>
          </p:nvSpPr>
          <p:spPr>
            <a:xfrm>
              <a:off x="6736242" y="4759530"/>
              <a:ext cx="1117924" cy="4510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Next</a:t>
              </a:r>
            </a:p>
          </p:txBody>
        </p:sp>
      </p:grpSp>
      <p:grpSp>
        <p:nvGrpSpPr>
          <p:cNvPr id="50" name="NEXT 2">
            <a:extLst>
              <a:ext uri="{FF2B5EF4-FFF2-40B4-BE49-F238E27FC236}">
                <a16:creationId xmlns:a16="http://schemas.microsoft.com/office/drawing/2014/main" id="{87AF75A6-DF2B-496E-B86B-A6B19297C240}"/>
              </a:ext>
            </a:extLst>
          </p:cNvPr>
          <p:cNvGrpSpPr/>
          <p:nvPr/>
        </p:nvGrpSpPr>
        <p:grpSpPr>
          <a:xfrm>
            <a:off x="2246133" y="3656695"/>
            <a:ext cx="1241572" cy="587229"/>
            <a:chOff x="6679732" y="4690501"/>
            <a:chExt cx="1241572" cy="587229"/>
          </a:xfrm>
        </p:grpSpPr>
        <p:grpSp>
          <p:nvGrpSpPr>
            <p:cNvPr id="51" name="Next 1">
              <a:extLst>
                <a:ext uri="{FF2B5EF4-FFF2-40B4-BE49-F238E27FC236}">
                  <a16:creationId xmlns:a16="http://schemas.microsoft.com/office/drawing/2014/main" id="{2C76A3F5-3EC6-4864-89BC-40E8314A52B8}"/>
                </a:ext>
              </a:extLst>
            </p:cNvPr>
            <p:cNvGrpSpPr/>
            <p:nvPr/>
          </p:nvGrpSpPr>
          <p:grpSpPr>
            <a:xfrm>
              <a:off x="6679732" y="4690501"/>
              <a:ext cx="1241572" cy="587229"/>
              <a:chOff x="5998128" y="4630723"/>
              <a:chExt cx="1241572" cy="587229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C67D240-D687-4E5B-825F-97107C6B8967}"/>
                  </a:ext>
                </a:extLst>
              </p:cNvPr>
              <p:cNvSpPr/>
              <p:nvPr/>
            </p:nvSpPr>
            <p:spPr>
              <a:xfrm>
                <a:off x="6054638" y="4699754"/>
                <a:ext cx="1117924" cy="451086"/>
              </a:xfrm>
              <a:prstGeom prst="rect">
                <a:avLst/>
              </a:prstGeom>
              <a:solidFill>
                <a:srgbClr val="47B1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CD74620-5B3A-4FAD-852B-8822DBFDEC07}"/>
                  </a:ext>
                </a:extLst>
              </p:cNvPr>
              <p:cNvSpPr/>
              <p:nvPr/>
            </p:nvSpPr>
            <p:spPr>
              <a:xfrm>
                <a:off x="6054639" y="4699755"/>
                <a:ext cx="555874" cy="451086"/>
              </a:xfrm>
              <a:prstGeom prst="rect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Star: 5 Points 54">
                <a:extLst>
                  <a:ext uri="{FF2B5EF4-FFF2-40B4-BE49-F238E27FC236}">
                    <a16:creationId xmlns:a16="http://schemas.microsoft.com/office/drawing/2014/main" id="{0AA2564E-6B52-46FB-A5E5-E96E0D82FC38}"/>
                  </a:ext>
                </a:extLst>
              </p:cNvPr>
              <p:cNvSpPr/>
              <p:nvPr/>
            </p:nvSpPr>
            <p:spPr>
              <a:xfrm>
                <a:off x="6195260" y="4773336"/>
                <a:ext cx="276836" cy="276836"/>
              </a:xfrm>
              <a:prstGeom prst="star5">
                <a:avLst>
                  <a:gd name="adj" fmla="val 24580"/>
                  <a:gd name="hf" fmla="val 105146"/>
                  <a:gd name="vf" fmla="val 110557"/>
                </a:avLst>
              </a:prstGeom>
              <a:solidFill>
                <a:srgbClr val="47B1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Circle: Hollow 55">
                <a:extLst>
                  <a:ext uri="{FF2B5EF4-FFF2-40B4-BE49-F238E27FC236}">
                    <a16:creationId xmlns:a16="http://schemas.microsoft.com/office/drawing/2014/main" id="{BDE48952-A2AC-4354-BB4A-FBBE0657C415}"/>
                  </a:ext>
                </a:extLst>
              </p:cNvPr>
              <p:cNvSpPr/>
              <p:nvPr/>
            </p:nvSpPr>
            <p:spPr>
              <a:xfrm>
                <a:off x="6725967" y="4773336"/>
                <a:ext cx="302003" cy="302003"/>
              </a:xfrm>
              <a:prstGeom prst="donut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62763C1-60F1-4B52-A089-20F21DA0D624}"/>
                  </a:ext>
                </a:extLst>
              </p:cNvPr>
              <p:cNvSpPr/>
              <p:nvPr/>
            </p:nvSpPr>
            <p:spPr>
              <a:xfrm>
                <a:off x="5998128" y="4630723"/>
                <a:ext cx="1241572" cy="587229"/>
              </a:xfrm>
              <a:prstGeom prst="rect">
                <a:avLst/>
              </a:prstGeom>
              <a:noFill/>
              <a:ln w="28575">
                <a:solidFill>
                  <a:srgbClr val="18A0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12EC4DD-21D0-43D5-83BA-7593CF9F2D68}"/>
                </a:ext>
              </a:extLst>
            </p:cNvPr>
            <p:cNvSpPr/>
            <p:nvPr/>
          </p:nvSpPr>
          <p:spPr>
            <a:xfrm>
              <a:off x="6736242" y="4759530"/>
              <a:ext cx="1117924" cy="4510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Next</a:t>
              </a:r>
            </a:p>
          </p:txBody>
        </p:sp>
      </p:grpSp>
      <p:grpSp>
        <p:nvGrpSpPr>
          <p:cNvPr id="58" name="NEXT 3">
            <a:extLst>
              <a:ext uri="{FF2B5EF4-FFF2-40B4-BE49-F238E27FC236}">
                <a16:creationId xmlns:a16="http://schemas.microsoft.com/office/drawing/2014/main" id="{06C5FB40-FC25-4D9E-A44D-A478014F8C9C}"/>
              </a:ext>
            </a:extLst>
          </p:cNvPr>
          <p:cNvGrpSpPr/>
          <p:nvPr/>
        </p:nvGrpSpPr>
        <p:grpSpPr>
          <a:xfrm>
            <a:off x="2246133" y="4506255"/>
            <a:ext cx="1241572" cy="587229"/>
            <a:chOff x="6679732" y="4690501"/>
            <a:chExt cx="1241572" cy="587229"/>
          </a:xfrm>
        </p:grpSpPr>
        <p:grpSp>
          <p:nvGrpSpPr>
            <p:cNvPr id="59" name="Next 1">
              <a:extLst>
                <a:ext uri="{FF2B5EF4-FFF2-40B4-BE49-F238E27FC236}">
                  <a16:creationId xmlns:a16="http://schemas.microsoft.com/office/drawing/2014/main" id="{E41F3C49-5F95-4700-A333-519930097491}"/>
                </a:ext>
              </a:extLst>
            </p:cNvPr>
            <p:cNvGrpSpPr/>
            <p:nvPr/>
          </p:nvGrpSpPr>
          <p:grpSpPr>
            <a:xfrm>
              <a:off x="6679732" y="4690501"/>
              <a:ext cx="1241572" cy="587229"/>
              <a:chOff x="5998128" y="4630723"/>
              <a:chExt cx="1241572" cy="587229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930B895-5B57-4866-8776-FA0E9159640F}"/>
                  </a:ext>
                </a:extLst>
              </p:cNvPr>
              <p:cNvSpPr/>
              <p:nvPr/>
            </p:nvSpPr>
            <p:spPr>
              <a:xfrm>
                <a:off x="6054638" y="4699754"/>
                <a:ext cx="1117924" cy="451086"/>
              </a:xfrm>
              <a:prstGeom prst="rect">
                <a:avLst/>
              </a:prstGeom>
              <a:solidFill>
                <a:srgbClr val="47B1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5C94906-FA56-4A47-8296-C0FF4B132D80}"/>
                  </a:ext>
                </a:extLst>
              </p:cNvPr>
              <p:cNvSpPr/>
              <p:nvPr/>
            </p:nvSpPr>
            <p:spPr>
              <a:xfrm>
                <a:off x="6054639" y="4699755"/>
                <a:ext cx="555874" cy="451086"/>
              </a:xfrm>
              <a:prstGeom prst="rect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Star: 5 Points 62">
                <a:extLst>
                  <a:ext uri="{FF2B5EF4-FFF2-40B4-BE49-F238E27FC236}">
                    <a16:creationId xmlns:a16="http://schemas.microsoft.com/office/drawing/2014/main" id="{E4770FFF-243A-4C43-8E34-CCC0EB1A6FB0}"/>
                  </a:ext>
                </a:extLst>
              </p:cNvPr>
              <p:cNvSpPr/>
              <p:nvPr/>
            </p:nvSpPr>
            <p:spPr>
              <a:xfrm>
                <a:off x="6195260" y="4773336"/>
                <a:ext cx="276836" cy="276836"/>
              </a:xfrm>
              <a:prstGeom prst="star5">
                <a:avLst>
                  <a:gd name="adj" fmla="val 24580"/>
                  <a:gd name="hf" fmla="val 105146"/>
                  <a:gd name="vf" fmla="val 110557"/>
                </a:avLst>
              </a:prstGeom>
              <a:solidFill>
                <a:srgbClr val="47B1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Circle: Hollow 63">
                <a:extLst>
                  <a:ext uri="{FF2B5EF4-FFF2-40B4-BE49-F238E27FC236}">
                    <a16:creationId xmlns:a16="http://schemas.microsoft.com/office/drawing/2014/main" id="{4951B1CE-24FF-45E2-8F2E-A2411EE8C92B}"/>
                  </a:ext>
                </a:extLst>
              </p:cNvPr>
              <p:cNvSpPr/>
              <p:nvPr/>
            </p:nvSpPr>
            <p:spPr>
              <a:xfrm>
                <a:off x="6725967" y="4773336"/>
                <a:ext cx="302003" cy="302003"/>
              </a:xfrm>
              <a:prstGeom prst="donut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AE9D27B-6201-43CA-A6B0-D6FE063995F0}"/>
                  </a:ext>
                </a:extLst>
              </p:cNvPr>
              <p:cNvSpPr/>
              <p:nvPr/>
            </p:nvSpPr>
            <p:spPr>
              <a:xfrm>
                <a:off x="5998128" y="4630723"/>
                <a:ext cx="1241572" cy="587229"/>
              </a:xfrm>
              <a:prstGeom prst="rect">
                <a:avLst/>
              </a:prstGeom>
              <a:noFill/>
              <a:ln w="28575">
                <a:solidFill>
                  <a:srgbClr val="18A0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84B8E97-6D1D-4292-A43B-0D0C6F2DC76E}"/>
                </a:ext>
              </a:extLst>
            </p:cNvPr>
            <p:cNvSpPr/>
            <p:nvPr/>
          </p:nvSpPr>
          <p:spPr>
            <a:xfrm>
              <a:off x="6736242" y="4759530"/>
              <a:ext cx="1117924" cy="4510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Next</a:t>
              </a:r>
            </a:p>
          </p:txBody>
        </p:sp>
      </p:grpSp>
      <p:grpSp>
        <p:nvGrpSpPr>
          <p:cNvPr id="75" name="NEXT 4">
            <a:extLst>
              <a:ext uri="{FF2B5EF4-FFF2-40B4-BE49-F238E27FC236}">
                <a16:creationId xmlns:a16="http://schemas.microsoft.com/office/drawing/2014/main" id="{06759971-E683-491A-BCE8-0DA8DD13C8BA}"/>
              </a:ext>
            </a:extLst>
          </p:cNvPr>
          <p:cNvGrpSpPr/>
          <p:nvPr/>
        </p:nvGrpSpPr>
        <p:grpSpPr>
          <a:xfrm>
            <a:off x="2246133" y="5410709"/>
            <a:ext cx="1241572" cy="587229"/>
            <a:chOff x="6679732" y="4690501"/>
            <a:chExt cx="1241572" cy="587229"/>
          </a:xfrm>
        </p:grpSpPr>
        <p:grpSp>
          <p:nvGrpSpPr>
            <p:cNvPr id="76" name="Next 1">
              <a:extLst>
                <a:ext uri="{FF2B5EF4-FFF2-40B4-BE49-F238E27FC236}">
                  <a16:creationId xmlns:a16="http://schemas.microsoft.com/office/drawing/2014/main" id="{E13C7A4C-109A-4044-8D99-0AE1D8F29629}"/>
                </a:ext>
              </a:extLst>
            </p:cNvPr>
            <p:cNvGrpSpPr/>
            <p:nvPr/>
          </p:nvGrpSpPr>
          <p:grpSpPr>
            <a:xfrm>
              <a:off x="6679732" y="4690501"/>
              <a:ext cx="1241572" cy="587229"/>
              <a:chOff x="5998128" y="4630723"/>
              <a:chExt cx="1241572" cy="587229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CEB52B2-D2B5-4601-A06E-C9F19F8103FA}"/>
                  </a:ext>
                </a:extLst>
              </p:cNvPr>
              <p:cNvSpPr/>
              <p:nvPr/>
            </p:nvSpPr>
            <p:spPr>
              <a:xfrm>
                <a:off x="6054638" y="4699754"/>
                <a:ext cx="1117924" cy="451086"/>
              </a:xfrm>
              <a:prstGeom prst="rect">
                <a:avLst/>
              </a:prstGeom>
              <a:solidFill>
                <a:srgbClr val="47B1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3592F3F-1356-4A15-882C-5486BA06B1BA}"/>
                  </a:ext>
                </a:extLst>
              </p:cNvPr>
              <p:cNvSpPr/>
              <p:nvPr/>
            </p:nvSpPr>
            <p:spPr>
              <a:xfrm>
                <a:off x="6054639" y="4699755"/>
                <a:ext cx="555874" cy="451086"/>
              </a:xfrm>
              <a:prstGeom prst="rect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Star: 5 Points 79">
                <a:extLst>
                  <a:ext uri="{FF2B5EF4-FFF2-40B4-BE49-F238E27FC236}">
                    <a16:creationId xmlns:a16="http://schemas.microsoft.com/office/drawing/2014/main" id="{7EBEBEE7-3A1D-461B-B8DB-9F16F8392784}"/>
                  </a:ext>
                </a:extLst>
              </p:cNvPr>
              <p:cNvSpPr/>
              <p:nvPr/>
            </p:nvSpPr>
            <p:spPr>
              <a:xfrm>
                <a:off x="6195260" y="4773336"/>
                <a:ext cx="276836" cy="276836"/>
              </a:xfrm>
              <a:prstGeom prst="star5">
                <a:avLst>
                  <a:gd name="adj" fmla="val 24580"/>
                  <a:gd name="hf" fmla="val 105146"/>
                  <a:gd name="vf" fmla="val 110557"/>
                </a:avLst>
              </a:prstGeom>
              <a:solidFill>
                <a:srgbClr val="47B1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Circle: Hollow 80">
                <a:extLst>
                  <a:ext uri="{FF2B5EF4-FFF2-40B4-BE49-F238E27FC236}">
                    <a16:creationId xmlns:a16="http://schemas.microsoft.com/office/drawing/2014/main" id="{E79C6266-4F44-452D-8695-ACC7FA8DF2D0}"/>
                  </a:ext>
                </a:extLst>
              </p:cNvPr>
              <p:cNvSpPr/>
              <p:nvPr/>
            </p:nvSpPr>
            <p:spPr>
              <a:xfrm>
                <a:off x="6725967" y="4773336"/>
                <a:ext cx="302003" cy="302003"/>
              </a:xfrm>
              <a:prstGeom prst="donut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8B091FE-0D38-4788-A9E1-0D111F9AFC01}"/>
                  </a:ext>
                </a:extLst>
              </p:cNvPr>
              <p:cNvSpPr/>
              <p:nvPr/>
            </p:nvSpPr>
            <p:spPr>
              <a:xfrm>
                <a:off x="5998128" y="4630723"/>
                <a:ext cx="1241572" cy="587229"/>
              </a:xfrm>
              <a:prstGeom prst="rect">
                <a:avLst/>
              </a:prstGeom>
              <a:noFill/>
              <a:ln w="28575">
                <a:solidFill>
                  <a:srgbClr val="18A0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F56BD15-0C65-4EDD-BB89-F05734FF6489}"/>
                </a:ext>
              </a:extLst>
            </p:cNvPr>
            <p:cNvSpPr/>
            <p:nvPr/>
          </p:nvSpPr>
          <p:spPr>
            <a:xfrm>
              <a:off x="6736242" y="4759530"/>
              <a:ext cx="1117924" cy="4510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Next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6DFBF504-8F9D-469A-81AD-4350A4708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58" y="1939954"/>
            <a:ext cx="2877031" cy="2235666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3CD6E4C-61C9-403F-A83A-BC6C1E9326CB}"/>
              </a:ext>
            </a:extLst>
          </p:cNvPr>
          <p:cNvGrpSpPr/>
          <p:nvPr/>
        </p:nvGrpSpPr>
        <p:grpSpPr>
          <a:xfrm>
            <a:off x="5587557" y="2173639"/>
            <a:ext cx="2877029" cy="778447"/>
            <a:chOff x="5520445" y="2173639"/>
            <a:chExt cx="2877029" cy="77844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F0C7586-9C77-4BA7-A813-43F652DF9ABB}"/>
                </a:ext>
              </a:extLst>
            </p:cNvPr>
            <p:cNvSpPr/>
            <p:nvPr/>
          </p:nvSpPr>
          <p:spPr>
            <a:xfrm>
              <a:off x="5925161" y="2173639"/>
              <a:ext cx="2067596" cy="778447"/>
            </a:xfrm>
            <a:prstGeom prst="ellipse">
              <a:avLst/>
            </a:prstGeom>
            <a:solidFill>
              <a:srgbClr val="B9D3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1990FAC-F5A4-4546-8CFA-F8382035EB34}"/>
                </a:ext>
              </a:extLst>
            </p:cNvPr>
            <p:cNvSpPr txBox="1"/>
            <p:nvPr/>
          </p:nvSpPr>
          <p:spPr>
            <a:xfrm>
              <a:off x="5520445" y="2332031"/>
              <a:ext cx="2877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drow  bold  okay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8E608B1-4CDA-4D8C-BBB2-C7E3A41C70B7}"/>
              </a:ext>
            </a:extLst>
          </p:cNvPr>
          <p:cNvGrpSpPr/>
          <p:nvPr/>
        </p:nvGrpSpPr>
        <p:grpSpPr>
          <a:xfrm>
            <a:off x="5587554" y="2173639"/>
            <a:ext cx="2877029" cy="778447"/>
            <a:chOff x="5520445" y="2173639"/>
            <a:chExt cx="2877029" cy="778447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378F4E6-F72C-4766-A208-AFF5DF18041A}"/>
                </a:ext>
              </a:extLst>
            </p:cNvPr>
            <p:cNvSpPr/>
            <p:nvPr/>
          </p:nvSpPr>
          <p:spPr>
            <a:xfrm>
              <a:off x="5925161" y="2173639"/>
              <a:ext cx="2067596" cy="778447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7027165-4537-4DB6-9AFA-9A8C833ABC9D}"/>
                </a:ext>
              </a:extLst>
            </p:cNvPr>
            <p:cNvSpPr txBox="1"/>
            <p:nvPr/>
          </p:nvSpPr>
          <p:spPr>
            <a:xfrm>
              <a:off x="5520445" y="2332031"/>
              <a:ext cx="2877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World Book Day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D4C1102-8360-4AA2-9653-1DB11A02A6BA}"/>
              </a:ext>
            </a:extLst>
          </p:cNvPr>
          <p:cNvGrpSpPr/>
          <p:nvPr/>
        </p:nvGrpSpPr>
        <p:grpSpPr>
          <a:xfrm>
            <a:off x="5773666" y="2809181"/>
            <a:ext cx="627134" cy="699521"/>
            <a:chOff x="5706554" y="2809181"/>
            <a:chExt cx="727802" cy="811809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02ED7F3-E1B3-4617-878C-7B68420DB896}"/>
                </a:ext>
              </a:extLst>
            </p:cNvPr>
            <p:cNvSpPr/>
            <p:nvPr/>
          </p:nvSpPr>
          <p:spPr>
            <a:xfrm>
              <a:off x="5706554" y="2893188"/>
              <a:ext cx="727802" cy="727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827C4253-9101-47FC-BBA5-DA4AD02FF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66597">
              <a:off x="5777085" y="2809181"/>
              <a:ext cx="555108" cy="741090"/>
            </a:xfrm>
            <a:prstGeom prst="rect">
              <a:avLst/>
            </a:prstGeom>
          </p:spPr>
        </p:pic>
      </p:grpSp>
      <p:sp>
        <p:nvSpPr>
          <p:cNvPr id="73" name="Speech Bubble: Oval 72">
            <a:extLst>
              <a:ext uri="{FF2B5EF4-FFF2-40B4-BE49-F238E27FC236}">
                <a16:creationId xmlns:a16="http://schemas.microsoft.com/office/drawing/2014/main" id="{CBA13221-6532-4777-B00F-41296009DB46}"/>
              </a:ext>
            </a:extLst>
          </p:cNvPr>
          <p:cNvSpPr/>
          <p:nvPr/>
        </p:nvSpPr>
        <p:spPr>
          <a:xfrm>
            <a:off x="6637749" y="3019023"/>
            <a:ext cx="637658" cy="427231"/>
          </a:xfrm>
          <a:prstGeom prst="wedgeEllipseCallout">
            <a:avLst>
              <a:gd name="adj1" fmla="val -45829"/>
              <a:gd name="adj2" fmla="val 60536"/>
            </a:avLst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…</a:t>
            </a:r>
          </a:p>
        </p:txBody>
      </p:sp>
      <p:sp>
        <p:nvSpPr>
          <p:cNvPr id="74" name="Speech Bubble: Oval 73">
            <a:extLst>
              <a:ext uri="{FF2B5EF4-FFF2-40B4-BE49-F238E27FC236}">
                <a16:creationId xmlns:a16="http://schemas.microsoft.com/office/drawing/2014/main" id="{D2BE58B6-7240-416C-8C97-E0C01E73BFED}"/>
              </a:ext>
            </a:extLst>
          </p:cNvPr>
          <p:cNvSpPr/>
          <p:nvPr/>
        </p:nvSpPr>
        <p:spPr>
          <a:xfrm>
            <a:off x="7422208" y="3020248"/>
            <a:ext cx="637658" cy="427231"/>
          </a:xfrm>
          <a:prstGeom prst="wedgeEllipseCallout">
            <a:avLst>
              <a:gd name="adj1" fmla="val -45829"/>
              <a:gd name="adj2" fmla="val 60536"/>
            </a:avLst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…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D75999-8638-4844-824C-CC0215E5329B}"/>
              </a:ext>
            </a:extLst>
          </p:cNvPr>
          <p:cNvGrpSpPr/>
          <p:nvPr/>
        </p:nvGrpSpPr>
        <p:grpSpPr>
          <a:xfrm>
            <a:off x="989895" y="5392971"/>
            <a:ext cx="4194489" cy="646331"/>
            <a:chOff x="989895" y="5392971"/>
            <a:chExt cx="4194489" cy="64633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F65BF84-619D-4FC0-B102-A3EC5179EB6E}"/>
                </a:ext>
              </a:extLst>
            </p:cNvPr>
            <p:cNvSpPr/>
            <p:nvPr/>
          </p:nvSpPr>
          <p:spPr>
            <a:xfrm flipV="1">
              <a:off x="989895" y="5394123"/>
              <a:ext cx="4194489" cy="644029"/>
            </a:xfrm>
            <a:custGeom>
              <a:avLst/>
              <a:gdLst>
                <a:gd name="connsiteX0" fmla="*/ 0 w 3932338"/>
                <a:gd name="connsiteY0" fmla="*/ 0 h 758844"/>
                <a:gd name="connsiteX1" fmla="*/ 3932338 w 3932338"/>
                <a:gd name="connsiteY1" fmla="*/ 0 h 758844"/>
                <a:gd name="connsiteX2" fmla="*/ 3932338 w 3932338"/>
                <a:gd name="connsiteY2" fmla="*/ 1067 h 758844"/>
                <a:gd name="connsiteX3" fmla="*/ 3492827 w 3932338"/>
                <a:gd name="connsiteY3" fmla="*/ 758844 h 758844"/>
                <a:gd name="connsiteX4" fmla="*/ 0 w 3932338"/>
                <a:gd name="connsiteY4" fmla="*/ 758844 h 75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2338" h="758844">
                  <a:moveTo>
                    <a:pt x="0" y="0"/>
                  </a:moveTo>
                  <a:lnTo>
                    <a:pt x="3932338" y="0"/>
                  </a:lnTo>
                  <a:lnTo>
                    <a:pt x="3932338" y="1067"/>
                  </a:lnTo>
                  <a:lnTo>
                    <a:pt x="3492827" y="758844"/>
                  </a:lnTo>
                  <a:lnTo>
                    <a:pt x="0" y="758844"/>
                  </a:lnTo>
                  <a:close/>
                </a:path>
              </a:pathLst>
            </a:cu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0CD1A03-F032-4317-AED7-EF3D82B579DF}"/>
                </a:ext>
              </a:extLst>
            </p:cNvPr>
            <p:cNvSpPr txBox="1"/>
            <p:nvPr/>
          </p:nvSpPr>
          <p:spPr>
            <a:xfrm>
              <a:off x="1459675" y="5392971"/>
              <a:ext cx="35149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pc="-70" dirty="0"/>
                <a:t>After </a:t>
              </a:r>
              <a:r>
                <a:rPr lang="en-GB" b="1" spc="-70" dirty="0">
                  <a:solidFill>
                    <a:schemeClr val="bg1"/>
                  </a:solidFill>
                </a:rPr>
                <a:t>40 seconds</a:t>
              </a:r>
              <a:r>
                <a:rPr lang="en-GB" spc="-70" dirty="0"/>
                <a:t>, another clue</a:t>
              </a:r>
              <a:br>
                <a:rPr lang="en-GB" spc="-70" dirty="0"/>
              </a:br>
              <a:r>
                <a:rPr lang="en-GB" spc="-70" dirty="0"/>
                <a:t>will be given.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F3BAA5D-5174-4485-BD7A-B0BE7CC1BD5C}"/>
              </a:ext>
            </a:extLst>
          </p:cNvPr>
          <p:cNvGrpSpPr/>
          <p:nvPr/>
        </p:nvGrpSpPr>
        <p:grpSpPr>
          <a:xfrm>
            <a:off x="989894" y="4699754"/>
            <a:ext cx="4194501" cy="646502"/>
            <a:chOff x="989894" y="4699754"/>
            <a:chExt cx="4194501" cy="646502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F04D093-DE74-4A21-B83C-2005E216B624}"/>
                </a:ext>
              </a:extLst>
            </p:cNvPr>
            <p:cNvSpPr/>
            <p:nvPr/>
          </p:nvSpPr>
          <p:spPr>
            <a:xfrm>
              <a:off x="989894" y="4699754"/>
              <a:ext cx="4194501" cy="644031"/>
            </a:xfrm>
            <a:custGeom>
              <a:avLst/>
              <a:gdLst>
                <a:gd name="connsiteX0" fmla="*/ 0 w 3932338"/>
                <a:gd name="connsiteY0" fmla="*/ 0 h 758844"/>
                <a:gd name="connsiteX1" fmla="*/ 3932338 w 3932338"/>
                <a:gd name="connsiteY1" fmla="*/ 0 h 758844"/>
                <a:gd name="connsiteX2" fmla="*/ 3932338 w 3932338"/>
                <a:gd name="connsiteY2" fmla="*/ 1067 h 758844"/>
                <a:gd name="connsiteX3" fmla="*/ 3492827 w 3932338"/>
                <a:gd name="connsiteY3" fmla="*/ 758844 h 758844"/>
                <a:gd name="connsiteX4" fmla="*/ 0 w 3932338"/>
                <a:gd name="connsiteY4" fmla="*/ 758844 h 75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2338" h="758844">
                  <a:moveTo>
                    <a:pt x="0" y="0"/>
                  </a:moveTo>
                  <a:lnTo>
                    <a:pt x="3932338" y="0"/>
                  </a:lnTo>
                  <a:lnTo>
                    <a:pt x="3932338" y="1067"/>
                  </a:lnTo>
                  <a:lnTo>
                    <a:pt x="3492827" y="758844"/>
                  </a:lnTo>
                  <a:lnTo>
                    <a:pt x="0" y="758844"/>
                  </a:lnTo>
                  <a:close/>
                </a:path>
              </a:pathLst>
            </a:cu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AB562C4-395F-47CD-B916-13F02181DDD3}"/>
                </a:ext>
              </a:extLst>
            </p:cNvPr>
            <p:cNvSpPr txBox="1"/>
            <p:nvPr/>
          </p:nvSpPr>
          <p:spPr>
            <a:xfrm>
              <a:off x="1459675" y="4699925"/>
              <a:ext cx="35149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pc="-70" dirty="0"/>
                <a:t>After </a:t>
              </a:r>
              <a:r>
                <a:rPr lang="en-GB" b="1" spc="-70" dirty="0">
                  <a:solidFill>
                    <a:schemeClr val="bg1"/>
                  </a:solidFill>
                </a:rPr>
                <a:t>20 seconds</a:t>
              </a:r>
              <a:r>
                <a:rPr lang="en-GB" spc="-70" dirty="0"/>
                <a:t>, a clue will appear to help you in case you are stuck.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0A7EED-9455-4BA4-A445-C1FDFE4D8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235615"/>
            <a:ext cx="8220075" cy="994306"/>
          </a:xfrm>
        </p:spPr>
        <p:txBody>
          <a:bodyPr/>
          <a:lstStyle/>
          <a:p>
            <a:r>
              <a:rPr lang="en-GB" sz="5400" dirty="0">
                <a:solidFill>
                  <a:srgbClr val="18A0DB"/>
                </a:solidFill>
              </a:rPr>
              <a:t>How to Play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79B8B2-BCDA-4064-B7C7-57074277E2E4}"/>
              </a:ext>
            </a:extLst>
          </p:cNvPr>
          <p:cNvSpPr/>
          <p:nvPr/>
        </p:nvSpPr>
        <p:spPr>
          <a:xfrm>
            <a:off x="457198" y="1770077"/>
            <a:ext cx="4844644" cy="746620"/>
          </a:xfrm>
          <a:prstGeom prst="rect">
            <a:avLst/>
          </a:prstGeom>
          <a:solidFill>
            <a:srgbClr val="B9D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000"/>
            <a:r>
              <a:rPr lang="en-GB" sz="1800" i="0" u="none" strike="noStrike" dirty="0">
                <a:solidFill>
                  <a:srgbClr val="000000"/>
                </a:solidFill>
                <a:effectLst/>
              </a:rPr>
              <a:t>At least two random words will appear</a:t>
            </a:r>
            <a:br>
              <a:rPr lang="en-GB" sz="1800" i="0" u="none" strike="noStrike" dirty="0">
                <a:solidFill>
                  <a:srgbClr val="000000"/>
                </a:solidFill>
                <a:effectLst/>
              </a:rPr>
            </a:br>
            <a:r>
              <a:rPr lang="en-GB" sz="1800" i="0" u="none" strike="noStrike" dirty="0">
                <a:solidFill>
                  <a:srgbClr val="000000"/>
                </a:solidFill>
                <a:effectLst/>
              </a:rPr>
              <a:t>on the screen.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69A941-E5B1-4022-93A4-7B878DA31C03}"/>
              </a:ext>
            </a:extLst>
          </p:cNvPr>
          <p:cNvSpPr/>
          <p:nvPr/>
        </p:nvSpPr>
        <p:spPr>
          <a:xfrm>
            <a:off x="457198" y="2516697"/>
            <a:ext cx="4844644" cy="1082180"/>
          </a:xfrm>
          <a:prstGeom prst="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000"/>
            <a:r>
              <a:rPr lang="en-GB" sz="1800" i="0" u="none" strike="noStrike" dirty="0">
                <a:solidFill>
                  <a:srgbClr val="000000"/>
                </a:solidFill>
                <a:effectLst/>
              </a:rPr>
              <a:t>By rearranging all of the letters in these words, you can spell a word or a name that is associated with reading. 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9B4A2D-224A-4B18-AC7B-B6D9F152C2C2}"/>
              </a:ext>
            </a:extLst>
          </p:cNvPr>
          <p:cNvCxnSpPr/>
          <p:nvPr/>
        </p:nvCxnSpPr>
        <p:spPr>
          <a:xfrm>
            <a:off x="782272" y="4507164"/>
            <a:ext cx="4194496" cy="0"/>
          </a:xfrm>
          <a:prstGeom prst="line">
            <a:avLst/>
          </a:prstGeom>
          <a:ln w="28575">
            <a:solidFill>
              <a:srgbClr val="18A0D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DBBDC05-8170-4720-86DB-BB84FC78F748}"/>
              </a:ext>
            </a:extLst>
          </p:cNvPr>
          <p:cNvSpPr/>
          <p:nvPr/>
        </p:nvSpPr>
        <p:spPr>
          <a:xfrm>
            <a:off x="457198" y="3598877"/>
            <a:ext cx="4844644" cy="746620"/>
          </a:xfrm>
          <a:prstGeom prst="rect">
            <a:avLst/>
          </a:prstGeom>
          <a:solidFill>
            <a:srgbClr val="B9D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8000"/>
            <a:r>
              <a:rPr lang="en-GB" sz="1800" i="0" u="none" strike="noStrike" spc="-50" dirty="0">
                <a:solidFill>
                  <a:srgbClr val="000000"/>
                </a:solidFill>
                <a:effectLst/>
              </a:rPr>
              <a:t>You have one minute to rearrange the letters and write your answer on a whiteboard.</a:t>
            </a:r>
            <a:endParaRPr lang="en-GB" spc="-50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3B33FE2-E135-4177-8303-B3CD50E22DAA}"/>
              </a:ext>
            </a:extLst>
          </p:cNvPr>
          <p:cNvGrpSpPr/>
          <p:nvPr/>
        </p:nvGrpSpPr>
        <p:grpSpPr>
          <a:xfrm>
            <a:off x="507532" y="4746713"/>
            <a:ext cx="964727" cy="1079437"/>
            <a:chOff x="507532" y="4746713"/>
            <a:chExt cx="964727" cy="107943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726E5BE-F5EF-4472-9520-F4B4AF63D728}"/>
                </a:ext>
              </a:extLst>
            </p:cNvPr>
            <p:cNvSpPr/>
            <p:nvPr/>
          </p:nvSpPr>
          <p:spPr>
            <a:xfrm>
              <a:off x="507532" y="4861423"/>
              <a:ext cx="964727" cy="96472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CF5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518091ED-142C-4678-A022-BA72FED25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86" y="4746713"/>
              <a:ext cx="744777" cy="994306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2BD98E1-BDD6-4225-8E7C-6BAD02050B2B}"/>
              </a:ext>
            </a:extLst>
          </p:cNvPr>
          <p:cNvGrpSpPr/>
          <p:nvPr/>
        </p:nvGrpSpPr>
        <p:grpSpPr>
          <a:xfrm>
            <a:off x="5674383" y="5419288"/>
            <a:ext cx="2636258" cy="587229"/>
            <a:chOff x="5551403" y="5230532"/>
            <a:chExt cx="2636258" cy="587229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E202804-316B-4F7C-B405-534DF4032A94}"/>
                </a:ext>
              </a:extLst>
            </p:cNvPr>
            <p:cNvSpPr/>
            <p:nvPr/>
          </p:nvSpPr>
          <p:spPr>
            <a:xfrm>
              <a:off x="5626917" y="5307952"/>
              <a:ext cx="2493701" cy="451086"/>
            </a:xfrm>
            <a:prstGeom prst="rect">
              <a:avLst/>
            </a:prstGeom>
            <a:solidFill>
              <a:srgbClr val="F1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40BB3F8-5A88-4A9C-AE07-9FBBA9CC52C5}"/>
                </a:ext>
              </a:extLst>
            </p:cNvPr>
            <p:cNvSpPr/>
            <p:nvPr/>
          </p:nvSpPr>
          <p:spPr>
            <a:xfrm>
              <a:off x="6060962" y="5307953"/>
              <a:ext cx="1535152" cy="451086"/>
            </a:xfrm>
            <a:prstGeom prst="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Star: 5 Points 87">
              <a:extLst>
                <a:ext uri="{FF2B5EF4-FFF2-40B4-BE49-F238E27FC236}">
                  <a16:creationId xmlns:a16="http://schemas.microsoft.com/office/drawing/2014/main" id="{51C62FDD-D9D8-4E47-BBA5-D6F16482B618}"/>
                </a:ext>
              </a:extLst>
            </p:cNvPr>
            <p:cNvSpPr/>
            <p:nvPr/>
          </p:nvSpPr>
          <p:spPr>
            <a:xfrm>
              <a:off x="7180861" y="5381534"/>
              <a:ext cx="276836" cy="276836"/>
            </a:xfrm>
            <a:prstGeom prst="star5">
              <a:avLst>
                <a:gd name="adj" fmla="val 24580"/>
                <a:gd name="hf" fmla="val 105146"/>
                <a:gd name="vf" fmla="val 110557"/>
              </a:avLst>
            </a:prstGeom>
            <a:solidFill>
              <a:srgbClr val="F1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Circle: Hollow 88">
              <a:extLst>
                <a:ext uri="{FF2B5EF4-FFF2-40B4-BE49-F238E27FC236}">
                  <a16:creationId xmlns:a16="http://schemas.microsoft.com/office/drawing/2014/main" id="{C6F6BEC8-B475-48F5-9D40-4A6305F0B56A}"/>
                </a:ext>
              </a:extLst>
            </p:cNvPr>
            <p:cNvSpPr/>
            <p:nvPr/>
          </p:nvSpPr>
          <p:spPr>
            <a:xfrm>
              <a:off x="7711568" y="5381534"/>
              <a:ext cx="302003" cy="302003"/>
            </a:xfrm>
            <a:prstGeom prst="donu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765BA72-1D72-41A0-B081-ED9CE3A280AC}"/>
                </a:ext>
              </a:extLst>
            </p:cNvPr>
            <p:cNvSpPr/>
            <p:nvPr/>
          </p:nvSpPr>
          <p:spPr>
            <a:xfrm>
              <a:off x="5551403" y="5230532"/>
              <a:ext cx="2636258" cy="587229"/>
            </a:xfrm>
            <a:prstGeom prst="rect">
              <a:avLst/>
            </a:prstGeom>
            <a:noFill/>
            <a:ln w="28575">
              <a:solidFill>
                <a:srgbClr val="F188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CF5895D0-638E-48E1-8AE5-F5397BEA9526}"/>
                </a:ext>
              </a:extLst>
            </p:cNvPr>
            <p:cNvSpPr/>
            <p:nvPr/>
          </p:nvSpPr>
          <p:spPr>
            <a:xfrm>
              <a:off x="6551674" y="5307952"/>
              <a:ext cx="476324" cy="451086"/>
            </a:xfrm>
            <a:prstGeom prst="rect">
              <a:avLst/>
            </a:prstGeom>
            <a:solidFill>
              <a:srgbClr val="F1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Arrow: Chevron 92">
              <a:extLst>
                <a:ext uri="{FF2B5EF4-FFF2-40B4-BE49-F238E27FC236}">
                  <a16:creationId xmlns:a16="http://schemas.microsoft.com/office/drawing/2014/main" id="{114A56A2-8E81-4ECC-9988-82B7B52322E4}"/>
                </a:ext>
              </a:extLst>
            </p:cNvPr>
            <p:cNvSpPr/>
            <p:nvPr/>
          </p:nvSpPr>
          <p:spPr>
            <a:xfrm>
              <a:off x="6176187" y="5381534"/>
              <a:ext cx="302003" cy="302003"/>
            </a:xfrm>
            <a:prstGeom prst="chevron">
              <a:avLst/>
            </a:prstGeom>
            <a:solidFill>
              <a:srgbClr val="F18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B8BAD6E-7374-40F3-8997-CF3E60F0663F}"/>
                </a:ext>
              </a:extLst>
            </p:cNvPr>
            <p:cNvSpPr/>
            <p:nvPr/>
          </p:nvSpPr>
          <p:spPr>
            <a:xfrm>
              <a:off x="5626917" y="5294508"/>
              <a:ext cx="2527188" cy="4510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/>
                <a:t>Click Here to Begin.</a:t>
              </a:r>
            </a:p>
          </p:txBody>
        </p:sp>
      </p:grpSp>
      <p:sp>
        <p:nvSpPr>
          <p:cNvPr id="97" name="Rectangle 9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306891F-5BA6-446A-B47F-B611036443B0}"/>
              </a:ext>
            </a:extLst>
          </p:cNvPr>
          <p:cNvSpPr/>
          <p:nvPr/>
        </p:nvSpPr>
        <p:spPr>
          <a:xfrm>
            <a:off x="5674383" y="5410709"/>
            <a:ext cx="2636246" cy="587229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65F1D6-5E17-4423-943D-6E6E15EAF0F4}"/>
              </a:ext>
            </a:extLst>
          </p:cNvPr>
          <p:cNvCxnSpPr/>
          <p:nvPr/>
        </p:nvCxnSpPr>
        <p:spPr>
          <a:xfrm>
            <a:off x="5301842" y="1770077"/>
            <a:ext cx="0" cy="4236440"/>
          </a:xfrm>
          <a:prstGeom prst="line">
            <a:avLst/>
          </a:prstGeom>
          <a:ln w="28575">
            <a:solidFill>
              <a:srgbClr val="85BD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hlinkClick r:id="rId5"/>
            <a:extLst>
              <a:ext uri="{FF2B5EF4-FFF2-40B4-BE49-F238E27FC236}">
                <a16:creationId xmlns:a16="http://schemas.microsoft.com/office/drawing/2014/main" id="{F1F998DB-8DD8-409B-B97C-23216674E6CA}"/>
              </a:ext>
            </a:extLst>
          </p:cNvPr>
          <p:cNvSpPr/>
          <p:nvPr/>
        </p:nvSpPr>
        <p:spPr>
          <a:xfrm>
            <a:off x="8539993" y="6622384"/>
            <a:ext cx="604007" cy="235615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0148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accel="26000" decel="74000" autoRev="1" fill="remove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900000">
                                      <p:cBhvr>
                                        <p:cTn id="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13" grpId="0" animBg="1"/>
      <p:bldP spid="14" grpId="0" animBg="1"/>
      <p:bldP spid="17" grpId="0" animBg="1"/>
      <p:bldP spid="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ANSWER">
            <a:extLst>
              <a:ext uri="{FF2B5EF4-FFF2-40B4-BE49-F238E27FC236}">
                <a16:creationId xmlns:a16="http://schemas.microsoft.com/office/drawing/2014/main" id="{6625263D-2EAD-4EAB-BE0F-CC81AC57B4BF}"/>
              </a:ext>
            </a:extLst>
          </p:cNvPr>
          <p:cNvGrpSpPr/>
          <p:nvPr/>
        </p:nvGrpSpPr>
        <p:grpSpPr>
          <a:xfrm>
            <a:off x="5666072" y="4838793"/>
            <a:ext cx="2195927" cy="1828380"/>
            <a:chOff x="1517156" y="4555135"/>
            <a:chExt cx="2195927" cy="182838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A9428236-DCD8-4CD8-BA46-1A6ED369DA92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FF8BF5B-D22E-4305-AAFD-8B8A277C59A8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Answer</a:t>
              </a:r>
            </a:p>
          </p:txBody>
        </p:sp>
      </p:grpSp>
      <p:grpSp>
        <p:nvGrpSpPr>
          <p:cNvPr id="26" name="START">
            <a:extLst>
              <a:ext uri="{FF2B5EF4-FFF2-40B4-BE49-F238E27FC236}">
                <a16:creationId xmlns:a16="http://schemas.microsoft.com/office/drawing/2014/main" id="{5EF25B72-30DA-4DE9-9DC2-1056C9BBA05A}"/>
              </a:ext>
            </a:extLst>
          </p:cNvPr>
          <p:cNvGrpSpPr/>
          <p:nvPr/>
        </p:nvGrpSpPr>
        <p:grpSpPr>
          <a:xfrm>
            <a:off x="1509100" y="4838793"/>
            <a:ext cx="2195927" cy="1828380"/>
            <a:chOff x="1517156" y="4555135"/>
            <a:chExt cx="2195927" cy="182838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B3A8884-71DC-48C2-8FB0-8132C6BF8150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873844-CF8A-4421-9121-645D94E3A396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Start</a:t>
              </a:r>
            </a:p>
          </p:txBody>
        </p:sp>
      </p:grpSp>
      <p:sp>
        <p:nvSpPr>
          <p:cNvPr id="102" name="WORD">
            <a:extLst>
              <a:ext uri="{FF2B5EF4-FFF2-40B4-BE49-F238E27FC236}">
                <a16:creationId xmlns:a16="http://schemas.microsoft.com/office/drawing/2014/main" id="{E2FFAF42-61BF-421A-9FFF-E31D8BD026CC}"/>
              </a:ext>
            </a:extLst>
          </p:cNvPr>
          <p:cNvSpPr/>
          <p:nvPr/>
        </p:nvSpPr>
        <p:spPr>
          <a:xfrm>
            <a:off x="1007338" y="2224905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bag hiya uproot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A5DE85AF-E540-4C78-B9AB-EB9540C73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32416" r="80458" b="55841"/>
          <a:stretch/>
        </p:blipFill>
        <p:spPr>
          <a:xfrm>
            <a:off x="998290" y="2223082"/>
            <a:ext cx="788565" cy="805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733AC8-17E4-465C-A147-33FC904E2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2" t="32416" r="71834" b="55841"/>
          <a:stretch/>
        </p:blipFill>
        <p:spPr>
          <a:xfrm>
            <a:off x="1786855" y="2223082"/>
            <a:ext cx="788565" cy="80534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BADE251-0276-406E-9396-5070A9BCC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6" t="32416" r="62928" b="55841"/>
          <a:stretch/>
        </p:blipFill>
        <p:spPr>
          <a:xfrm>
            <a:off x="2575419" y="2223082"/>
            <a:ext cx="814467" cy="80534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11EC923-C32D-4EAF-B28C-7ECF34149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9" t="32416" r="54213" b="55841"/>
          <a:stretch/>
        </p:blipFill>
        <p:spPr>
          <a:xfrm>
            <a:off x="3363983" y="2223082"/>
            <a:ext cx="822783" cy="80534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472C851C-0106-4634-BEA5-981B01FDE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7" t="32416" r="45589" b="55841"/>
          <a:stretch/>
        </p:blipFill>
        <p:spPr>
          <a:xfrm>
            <a:off x="4186766" y="2223082"/>
            <a:ext cx="788564" cy="80534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75432AD3-B600-4CC8-8451-C9092333B7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1" t="32416" r="36875" b="55841"/>
          <a:stretch/>
        </p:blipFill>
        <p:spPr>
          <a:xfrm>
            <a:off x="4975329" y="2223081"/>
            <a:ext cx="796881" cy="80534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292A772F-0BAD-4224-B2CB-900B6FC10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5" t="32416" r="28160" b="55841"/>
          <a:stretch/>
        </p:blipFill>
        <p:spPr>
          <a:xfrm>
            <a:off x="5772209" y="2223082"/>
            <a:ext cx="796881" cy="80534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906207F-BEF6-42E2-AA14-FE01FE77E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0" t="32416" r="19445" b="55841"/>
          <a:stretch/>
        </p:blipFill>
        <p:spPr>
          <a:xfrm>
            <a:off x="6569090" y="2223082"/>
            <a:ext cx="796882" cy="80534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B5A662F7-98E6-4CE3-AB63-9BAE68A17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7" t="32416" r="10918" b="55841"/>
          <a:stretch/>
        </p:blipFill>
        <p:spPr>
          <a:xfrm>
            <a:off x="7348827" y="2223082"/>
            <a:ext cx="796882" cy="805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B2AF3D-3B91-43D3-8E8D-36A6A0620BE9}"/>
              </a:ext>
            </a:extLst>
          </p:cNvPr>
          <p:cNvSpPr txBox="1"/>
          <p:nvPr/>
        </p:nvSpPr>
        <p:spPr>
          <a:xfrm>
            <a:off x="0" y="1864440"/>
            <a:ext cx="418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words are: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5D81D3D-90C9-4BE6-82F7-82B6D7ECC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94"/>
          <a:stretch/>
        </p:blipFill>
        <p:spPr>
          <a:xfrm>
            <a:off x="0" y="6185502"/>
            <a:ext cx="9144000" cy="672497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AD65564-2A79-4FEA-803B-F7970060DE57}"/>
              </a:ext>
            </a:extLst>
          </p:cNvPr>
          <p:cNvSpPr/>
          <p:nvPr/>
        </p:nvSpPr>
        <p:spPr>
          <a:xfrm>
            <a:off x="391717" y="5282157"/>
            <a:ext cx="8220075" cy="1289090"/>
          </a:xfrm>
          <a:prstGeom prst="roundRect">
            <a:avLst>
              <a:gd name="adj" fmla="val 30441"/>
            </a:avLst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748FB8F-7A67-4F9C-8AF9-C6EA616674F2}"/>
              </a:ext>
            </a:extLst>
          </p:cNvPr>
          <p:cNvSpPr/>
          <p:nvPr/>
        </p:nvSpPr>
        <p:spPr>
          <a:xfrm>
            <a:off x="404883" y="5282157"/>
            <a:ext cx="8220075" cy="1173784"/>
          </a:xfrm>
          <a:prstGeom prst="roundRect">
            <a:avLst>
              <a:gd name="adj" fmla="val 304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3E3A8B-F7CD-45CA-861B-86C3DA723027}"/>
              </a:ext>
            </a:extLst>
          </p:cNvPr>
          <p:cNvSpPr/>
          <p:nvPr/>
        </p:nvSpPr>
        <p:spPr>
          <a:xfrm>
            <a:off x="745792" y="5234908"/>
            <a:ext cx="1223994" cy="1223994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7E930E-C028-4A5D-83C9-CD6652F1D4A9}"/>
              </a:ext>
            </a:extLst>
          </p:cNvPr>
          <p:cNvSpPr/>
          <p:nvPr/>
        </p:nvSpPr>
        <p:spPr>
          <a:xfrm>
            <a:off x="1357789" y="5575521"/>
            <a:ext cx="6344843" cy="574431"/>
          </a:xfrm>
          <a:prstGeom prst="rect">
            <a:avLst/>
          </a:prstGeom>
          <a:solidFill>
            <a:schemeClr val="bg1"/>
          </a:solidFill>
          <a:ln w="28575">
            <a:solidFill>
              <a:srgbClr val="1818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AC62C9-41DA-4A20-965B-0DF587271623}"/>
              </a:ext>
            </a:extLst>
          </p:cNvPr>
          <p:cNvGrpSpPr/>
          <p:nvPr/>
        </p:nvGrpSpPr>
        <p:grpSpPr>
          <a:xfrm>
            <a:off x="1762253" y="5651895"/>
            <a:ext cx="5846593" cy="419466"/>
            <a:chOff x="2297723" y="5984805"/>
            <a:chExt cx="5967046" cy="4194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FFEE84-A770-4A95-A241-11FF11ACF85D}"/>
                </a:ext>
              </a:extLst>
            </p:cNvPr>
            <p:cNvSpPr/>
            <p:nvPr/>
          </p:nvSpPr>
          <p:spPr>
            <a:xfrm>
              <a:off x="2297723" y="5984805"/>
              <a:ext cx="5967046" cy="419466"/>
            </a:xfrm>
            <a:prstGeom prst="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6FBD818-6F4D-4A4C-9704-423AA8477DED}"/>
                </a:ext>
              </a:extLst>
            </p:cNvPr>
            <p:cNvSpPr/>
            <p:nvPr/>
          </p:nvSpPr>
          <p:spPr>
            <a:xfrm>
              <a:off x="2297723" y="6208731"/>
              <a:ext cx="5967046" cy="184291"/>
            </a:xfrm>
            <a:prstGeom prst="rect">
              <a:avLst/>
            </a:prstGeom>
            <a:solidFill>
              <a:srgbClr val="E94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5882B51-402B-4D29-A5AD-721FAA39D834}"/>
              </a:ext>
            </a:extLst>
          </p:cNvPr>
          <p:cNvSpPr/>
          <p:nvPr/>
        </p:nvSpPr>
        <p:spPr>
          <a:xfrm rot="5400000">
            <a:off x="1741932" y="5711938"/>
            <a:ext cx="355129" cy="306145"/>
          </a:xfrm>
          <a:prstGeom prst="triangl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29A809-A3D0-4BCD-A180-BBA325218B24}"/>
              </a:ext>
            </a:extLst>
          </p:cNvPr>
          <p:cNvGrpSpPr/>
          <p:nvPr/>
        </p:nvGrpSpPr>
        <p:grpSpPr>
          <a:xfrm>
            <a:off x="838923" y="4969623"/>
            <a:ext cx="1039662" cy="1387989"/>
            <a:chOff x="2003534" y="0"/>
            <a:chExt cx="5136931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F9CEF7-4890-4BA4-9EC9-5ED231E7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534" y="0"/>
              <a:ext cx="5136931" cy="68580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1477236-8046-44C9-B154-B2C37EFBAF96}"/>
                </a:ext>
              </a:extLst>
            </p:cNvPr>
            <p:cNvSpPr/>
            <p:nvPr/>
          </p:nvSpPr>
          <p:spPr>
            <a:xfrm>
              <a:off x="2461695" y="2211358"/>
              <a:ext cx="4211080" cy="42465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1818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5A237D-EC3B-4F39-AD4E-3B9F8002230B}"/>
              </a:ext>
            </a:extLst>
          </p:cNvPr>
          <p:cNvGrpSpPr/>
          <p:nvPr/>
        </p:nvGrpSpPr>
        <p:grpSpPr>
          <a:xfrm>
            <a:off x="1300541" y="5471299"/>
            <a:ext cx="122962" cy="747626"/>
            <a:chOff x="1956802" y="5805004"/>
            <a:chExt cx="113930" cy="69271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32783CF-E9BE-458E-8D5A-58EA9304B439}"/>
                </a:ext>
              </a:extLst>
            </p:cNvPr>
            <p:cNvGrpSpPr/>
            <p:nvPr/>
          </p:nvGrpSpPr>
          <p:grpSpPr>
            <a:xfrm>
              <a:off x="1956802" y="5805004"/>
              <a:ext cx="113817" cy="374810"/>
              <a:chOff x="4975328" y="1966693"/>
              <a:chExt cx="288334" cy="949510"/>
            </a:xfrm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B9427871-7A09-42A8-9B59-640DC8F11535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ED55AE-CAB0-4E20-B913-2DC8F9020AE3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AFBB06D-C3D2-41D4-B986-421CB323E51B}"/>
                </a:ext>
              </a:extLst>
            </p:cNvPr>
            <p:cNvGrpSpPr/>
            <p:nvPr/>
          </p:nvGrpSpPr>
          <p:grpSpPr>
            <a:xfrm>
              <a:off x="1956915" y="6122905"/>
              <a:ext cx="113817" cy="374810"/>
              <a:chOff x="4975328" y="1966693"/>
              <a:chExt cx="288334" cy="949510"/>
            </a:xfrm>
            <a:noFill/>
          </p:grpSpPr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7A57488A-A96A-49C0-A2F3-CFB4C1E12A0C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10EB935-94A4-437A-9EDE-58A2DEDFB547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8" name="WORD">
            <a:extLst>
              <a:ext uri="{FF2B5EF4-FFF2-40B4-BE49-F238E27FC236}">
                <a16:creationId xmlns:a16="http://schemas.microsoft.com/office/drawing/2014/main" id="{DE1330F0-7FC4-43B1-B3EB-B480EB95855D}"/>
              </a:ext>
            </a:extLst>
          </p:cNvPr>
          <p:cNvSpPr/>
          <p:nvPr/>
        </p:nvSpPr>
        <p:spPr>
          <a:xfrm>
            <a:off x="998289" y="2223081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autobiography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15C5005-26F9-419D-BA18-760442DB47FF}"/>
              </a:ext>
            </a:extLst>
          </p:cNvPr>
          <p:cNvGrpSpPr/>
          <p:nvPr/>
        </p:nvGrpSpPr>
        <p:grpSpPr>
          <a:xfrm>
            <a:off x="1448553" y="3199658"/>
            <a:ext cx="1959439" cy="1422015"/>
            <a:chOff x="1448553" y="3199658"/>
            <a:chExt cx="1959439" cy="142201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1C258BB-15FA-4B8C-93CE-5176A2EAEEDE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ADB8E96A-D619-44B4-867D-6997ED380EC8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4A2C2EF2-71AE-477D-8D7E-7ABA87B0B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DDE890E-21B2-494B-99D0-E48B0D60E7F4}"/>
                </a:ext>
              </a:extLst>
            </p:cNvPr>
            <p:cNvSpPr/>
            <p:nvPr/>
          </p:nvSpPr>
          <p:spPr>
            <a:xfrm>
              <a:off x="1668467" y="3467840"/>
              <a:ext cx="1509299" cy="904984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BF77409-DF02-49C7-B88D-232BF31016D8}"/>
                </a:ext>
              </a:extLst>
            </p:cNvPr>
            <p:cNvSpPr txBox="1"/>
            <p:nvPr/>
          </p:nvSpPr>
          <p:spPr>
            <a:xfrm>
              <a:off x="1668467" y="3429788"/>
              <a:ext cx="15002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I am an account of a person’s life.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681DBDF-8B2C-4433-BE92-E8A9F55892DA}"/>
              </a:ext>
            </a:extLst>
          </p:cNvPr>
          <p:cNvGrpSpPr/>
          <p:nvPr/>
        </p:nvGrpSpPr>
        <p:grpSpPr>
          <a:xfrm>
            <a:off x="5902560" y="3199658"/>
            <a:ext cx="1959439" cy="1422015"/>
            <a:chOff x="1448553" y="3199658"/>
            <a:chExt cx="1959439" cy="1422015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C18AFDD-A356-4EBD-852C-D9331E7497B5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5F11B574-E62A-4151-897A-8FEC5B0B58CB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867240AA-8468-45D5-9AF6-15EDAEE52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07038F2-CF77-4582-B95E-7C791A5689CC}"/>
                </a:ext>
              </a:extLst>
            </p:cNvPr>
            <p:cNvSpPr/>
            <p:nvPr/>
          </p:nvSpPr>
          <p:spPr>
            <a:xfrm>
              <a:off x="1668467" y="3321788"/>
              <a:ext cx="1509299" cy="1188846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C4D3EA9-DC2F-48D2-87A2-54700EDCC209}"/>
                </a:ext>
              </a:extLst>
            </p:cNvPr>
            <p:cNvSpPr txBox="1"/>
            <p:nvPr/>
          </p:nvSpPr>
          <p:spPr>
            <a:xfrm>
              <a:off x="1602762" y="3265970"/>
              <a:ext cx="163867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The author of the book is the same person as the subject of the book.</a:t>
              </a: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62E9E753-2483-41F8-99A5-E28BABA19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67" y="5373342"/>
            <a:ext cx="947342" cy="94712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B58DFE76-ECEF-4235-99F9-29E26FBB78B1}"/>
              </a:ext>
            </a:extLst>
          </p:cNvPr>
          <p:cNvSpPr txBox="1"/>
          <p:nvPr/>
        </p:nvSpPr>
        <p:spPr>
          <a:xfrm>
            <a:off x="1841055" y="5623105"/>
            <a:ext cx="576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Time Up!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7B90693-E712-4B58-A159-C0193DB1FED3}"/>
              </a:ext>
            </a:extLst>
          </p:cNvPr>
          <p:cNvGrpSpPr/>
          <p:nvPr/>
        </p:nvGrpSpPr>
        <p:grpSpPr>
          <a:xfrm>
            <a:off x="-1" y="-20254"/>
            <a:ext cx="9144001" cy="1611231"/>
            <a:chOff x="-1" y="-20254"/>
            <a:chExt cx="9144001" cy="1611231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435E2D86-B444-4C61-8F8D-4305B938D5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801"/>
            <a:stretch/>
          </p:blipFill>
          <p:spPr>
            <a:xfrm>
              <a:off x="0" y="0"/>
              <a:ext cx="9144000" cy="1590977"/>
            </a:xfrm>
            <a:prstGeom prst="rect">
              <a:avLst/>
            </a:prstGeom>
          </p:spPr>
        </p:pic>
        <p:sp>
          <p:nvSpPr>
            <p:cNvPr id="104" name="Title 1">
              <a:extLst>
                <a:ext uri="{FF2B5EF4-FFF2-40B4-BE49-F238E27FC236}">
                  <a16:creationId xmlns:a16="http://schemas.microsoft.com/office/drawing/2014/main" id="{6E5BEE9F-8A91-4887-89B8-F0B409C8F5A2}"/>
                </a:ext>
              </a:extLst>
            </p:cNvPr>
            <p:cNvSpPr txBox="1">
              <a:spLocks/>
            </p:cNvSpPr>
            <p:nvPr/>
          </p:nvSpPr>
          <p:spPr>
            <a:xfrm>
              <a:off x="457198" y="285310"/>
              <a:ext cx="8220075" cy="994306"/>
            </a:xfrm>
            <a:prstGeom prst="roundRect">
              <a:avLst>
                <a:gd name="adj" fmla="val 9641"/>
              </a:avLst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5400" dirty="0">
                  <a:solidFill>
                    <a:srgbClr val="18A0DB"/>
                  </a:solidFill>
                </a:rPr>
                <a:t>Anagram Quiz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9090316-ADF6-4655-B27E-798A3BD39FB9}"/>
                </a:ext>
              </a:extLst>
            </p:cNvPr>
            <p:cNvGrpSpPr/>
            <p:nvPr/>
          </p:nvGrpSpPr>
          <p:grpSpPr>
            <a:xfrm>
              <a:off x="-1" y="-20254"/>
              <a:ext cx="1091017" cy="1018543"/>
              <a:chOff x="-1" y="-20254"/>
              <a:chExt cx="1091017" cy="1018543"/>
            </a:xfrm>
          </p:grpSpPr>
          <p:sp>
            <p:nvSpPr>
              <p:cNvPr id="73" name="Right Triangle 72">
                <a:extLst>
                  <a:ext uri="{FF2B5EF4-FFF2-40B4-BE49-F238E27FC236}">
                    <a16:creationId xmlns:a16="http://schemas.microsoft.com/office/drawing/2014/main" id="{E09D63AD-6A73-4E66-868B-595BD02560EE}"/>
                  </a:ext>
                </a:extLst>
              </p:cNvPr>
              <p:cNvSpPr/>
              <p:nvPr/>
            </p:nvSpPr>
            <p:spPr>
              <a:xfrm rot="5400000">
                <a:off x="46363" y="-46364"/>
                <a:ext cx="998289" cy="1091017"/>
              </a:xfrm>
              <a:prstGeom prst="rtTriangl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DDBC501-B2C1-446C-8A1C-0E53EF92610E}"/>
                  </a:ext>
                </a:extLst>
              </p:cNvPr>
              <p:cNvSpPr txBox="1"/>
              <p:nvPr/>
            </p:nvSpPr>
            <p:spPr>
              <a:xfrm>
                <a:off x="41403" y="-20254"/>
                <a:ext cx="3743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9540590-D236-4F5D-8B18-402D74F21305}"/>
              </a:ext>
            </a:extLst>
          </p:cNvPr>
          <p:cNvGrpSpPr/>
          <p:nvPr/>
        </p:nvGrpSpPr>
        <p:grpSpPr>
          <a:xfrm>
            <a:off x="8052982" y="-478334"/>
            <a:ext cx="1091018" cy="1624044"/>
            <a:chOff x="8052982" y="-478334"/>
            <a:chExt cx="1091018" cy="1624044"/>
          </a:xfrm>
        </p:grpSpPr>
        <p:sp>
          <p:nvSpPr>
            <p:cNvPr id="110" name="Right Triangle 10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2252A9C-50C9-495F-8A2B-61462D548385}"/>
                </a:ext>
              </a:extLst>
            </p:cNvPr>
            <p:cNvSpPr/>
            <p:nvPr/>
          </p:nvSpPr>
          <p:spPr>
            <a:xfrm rot="5400000" flipV="1">
              <a:off x="8099346" y="-46364"/>
              <a:ext cx="998290" cy="1091018"/>
            </a:xfrm>
            <a:prstGeom prst="rtTriangle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TextBox 8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5EEA026-00BE-4A00-BE25-AFEDA027123E}"/>
                </a:ext>
              </a:extLst>
            </p:cNvPr>
            <p:cNvSpPr txBox="1"/>
            <p:nvPr/>
          </p:nvSpPr>
          <p:spPr>
            <a:xfrm rot="2700000">
              <a:off x="7911929" y="133633"/>
              <a:ext cx="1624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sp>
        <p:nvSpPr>
          <p:cNvPr id="62" name="Rectangle 61">
            <a:hlinkClick r:id="rId7"/>
            <a:extLst>
              <a:ext uri="{FF2B5EF4-FFF2-40B4-BE49-F238E27FC236}">
                <a16:creationId xmlns:a16="http://schemas.microsoft.com/office/drawing/2014/main" id="{FAA66FF2-67FD-40BC-91AF-FC4D50B299B0}"/>
              </a:ext>
            </a:extLst>
          </p:cNvPr>
          <p:cNvSpPr/>
          <p:nvPr/>
        </p:nvSpPr>
        <p:spPr>
          <a:xfrm>
            <a:off x="8539993" y="6622384"/>
            <a:ext cx="604007" cy="235615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85755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2000" decel="7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3.05556E-6 0.1171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9000" decel="91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-3.7037E-7 L -0.17448 -3.7037E-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22000" decel="7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66667E-6 -3.7037E-7 L -1.66667E-6 0.1171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7778E-6 -3.7037E-7 L 2.77778E-6 -0.1182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94444E-6 -3.7037E-7 L 1.94444E-6 -0.1166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22000" decel="7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1.85185E-6 L -3.61111E-6 0.1171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61111E-6 -3.7037E-7 L 3.61111E-6 -0.1166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22000" decel="78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8.33333E-7 -3.7037E-7 L 8.33333E-7 0.1171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26000" decel="7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22222E-6 -3.7037E-7 L 0.08716 -3.7037E-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2" presetClass="entr" presetSubtype="4" accel="32000" decel="6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6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accel="38000" decel="62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accel="38000" decel="62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0"/>
                            </p:stCondLst>
                            <p:childTnLst>
                              <p:par>
                                <p:cTn id="52" presetID="8" presetClass="emph" presetSubtype="0" accel="30000" decel="7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" presetID="8" presetClass="emph" presetSubtype="0" repeatCount="indefinite" accel="20000" decel="8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accel="32000" decel="6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" presetClass="entr" presetSubtype="2" accel="22000" decel="78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2" grpId="0" animBg="1"/>
      <p:bldP spid="68" grpId="1" animBg="1"/>
      <p:bldP spid="72" grpId="0"/>
      <p:bldP spid="7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ANSWER">
            <a:extLst>
              <a:ext uri="{FF2B5EF4-FFF2-40B4-BE49-F238E27FC236}">
                <a16:creationId xmlns:a16="http://schemas.microsoft.com/office/drawing/2014/main" id="{6625263D-2EAD-4EAB-BE0F-CC81AC57B4BF}"/>
              </a:ext>
            </a:extLst>
          </p:cNvPr>
          <p:cNvGrpSpPr/>
          <p:nvPr/>
        </p:nvGrpSpPr>
        <p:grpSpPr>
          <a:xfrm>
            <a:off x="5666072" y="4838793"/>
            <a:ext cx="2195927" cy="1828380"/>
            <a:chOff x="1517156" y="4555135"/>
            <a:chExt cx="2195927" cy="182838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A9428236-DCD8-4CD8-BA46-1A6ED369DA92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FF8BF5B-D22E-4305-AAFD-8B8A277C59A8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Answer</a:t>
              </a:r>
            </a:p>
          </p:txBody>
        </p:sp>
      </p:grpSp>
      <p:grpSp>
        <p:nvGrpSpPr>
          <p:cNvPr id="26" name="START">
            <a:extLst>
              <a:ext uri="{FF2B5EF4-FFF2-40B4-BE49-F238E27FC236}">
                <a16:creationId xmlns:a16="http://schemas.microsoft.com/office/drawing/2014/main" id="{5EF25B72-30DA-4DE9-9DC2-1056C9BBA05A}"/>
              </a:ext>
            </a:extLst>
          </p:cNvPr>
          <p:cNvGrpSpPr/>
          <p:nvPr/>
        </p:nvGrpSpPr>
        <p:grpSpPr>
          <a:xfrm>
            <a:off x="1509100" y="4838793"/>
            <a:ext cx="2195927" cy="1828380"/>
            <a:chOff x="1517156" y="4555135"/>
            <a:chExt cx="2195927" cy="182838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B3A8884-71DC-48C2-8FB0-8132C6BF8150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873844-CF8A-4421-9121-645D94E3A396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Start</a:t>
              </a:r>
            </a:p>
          </p:txBody>
        </p:sp>
      </p:grpSp>
      <p:sp>
        <p:nvSpPr>
          <p:cNvPr id="102" name="ANAGRAM">
            <a:extLst>
              <a:ext uri="{FF2B5EF4-FFF2-40B4-BE49-F238E27FC236}">
                <a16:creationId xmlns:a16="http://schemas.microsoft.com/office/drawing/2014/main" id="{E2FFAF42-61BF-421A-9FFF-E31D8BD026CC}"/>
              </a:ext>
            </a:extLst>
          </p:cNvPr>
          <p:cNvSpPr/>
          <p:nvPr/>
        </p:nvSpPr>
        <p:spPr>
          <a:xfrm>
            <a:off x="1007338" y="2224905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oceanic played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A5DE85AF-E540-4C78-B9AB-EB9540C73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32416" r="80458" b="55841"/>
          <a:stretch/>
        </p:blipFill>
        <p:spPr>
          <a:xfrm>
            <a:off x="998290" y="2223082"/>
            <a:ext cx="788565" cy="805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733AC8-17E4-465C-A147-33FC904E2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2" t="32416" r="71834" b="55841"/>
          <a:stretch/>
        </p:blipFill>
        <p:spPr>
          <a:xfrm>
            <a:off x="1786855" y="2223082"/>
            <a:ext cx="788565" cy="80534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BADE251-0276-406E-9396-5070A9BCC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6" t="32416" r="62928" b="55841"/>
          <a:stretch/>
        </p:blipFill>
        <p:spPr>
          <a:xfrm>
            <a:off x="2575419" y="2223082"/>
            <a:ext cx="814467" cy="80534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11EC923-C32D-4EAF-B28C-7ECF34149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9" t="32416" r="54213" b="55841"/>
          <a:stretch/>
        </p:blipFill>
        <p:spPr>
          <a:xfrm>
            <a:off x="3363983" y="2223082"/>
            <a:ext cx="822783" cy="80534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472C851C-0106-4634-BEA5-981B01FDE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7" t="32416" r="45589" b="55841"/>
          <a:stretch/>
        </p:blipFill>
        <p:spPr>
          <a:xfrm>
            <a:off x="4186766" y="2223082"/>
            <a:ext cx="788564" cy="80534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75432AD3-B600-4CC8-8451-C9092333B7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1" t="32416" r="36875" b="55841"/>
          <a:stretch/>
        </p:blipFill>
        <p:spPr>
          <a:xfrm>
            <a:off x="4975329" y="2223081"/>
            <a:ext cx="796881" cy="80534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292A772F-0BAD-4224-B2CB-900B6FC10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5" t="32416" r="28160" b="55841"/>
          <a:stretch/>
        </p:blipFill>
        <p:spPr>
          <a:xfrm>
            <a:off x="5772209" y="2223082"/>
            <a:ext cx="796881" cy="80534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906207F-BEF6-42E2-AA14-FE01FE77E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0" t="32416" r="19445" b="55841"/>
          <a:stretch/>
        </p:blipFill>
        <p:spPr>
          <a:xfrm>
            <a:off x="6569090" y="2223082"/>
            <a:ext cx="796882" cy="80534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B5A662F7-98E6-4CE3-AB63-9BAE68A17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7" t="32416" r="10918" b="55841"/>
          <a:stretch/>
        </p:blipFill>
        <p:spPr>
          <a:xfrm>
            <a:off x="7348827" y="2223082"/>
            <a:ext cx="796882" cy="805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B2AF3D-3B91-43D3-8E8D-36A6A0620BE9}"/>
              </a:ext>
            </a:extLst>
          </p:cNvPr>
          <p:cNvSpPr txBox="1"/>
          <p:nvPr/>
        </p:nvSpPr>
        <p:spPr>
          <a:xfrm>
            <a:off x="0" y="1864440"/>
            <a:ext cx="418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words are: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5D81D3D-90C9-4BE6-82F7-82B6D7ECC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94"/>
          <a:stretch/>
        </p:blipFill>
        <p:spPr>
          <a:xfrm>
            <a:off x="0" y="6185502"/>
            <a:ext cx="9144000" cy="672497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AD65564-2A79-4FEA-803B-F7970060DE57}"/>
              </a:ext>
            </a:extLst>
          </p:cNvPr>
          <p:cNvSpPr/>
          <p:nvPr/>
        </p:nvSpPr>
        <p:spPr>
          <a:xfrm>
            <a:off x="391717" y="5282157"/>
            <a:ext cx="8220075" cy="1289090"/>
          </a:xfrm>
          <a:prstGeom prst="roundRect">
            <a:avLst>
              <a:gd name="adj" fmla="val 30441"/>
            </a:avLst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748FB8F-7A67-4F9C-8AF9-C6EA616674F2}"/>
              </a:ext>
            </a:extLst>
          </p:cNvPr>
          <p:cNvSpPr/>
          <p:nvPr/>
        </p:nvSpPr>
        <p:spPr>
          <a:xfrm>
            <a:off x="404883" y="5282157"/>
            <a:ext cx="8220075" cy="1173784"/>
          </a:xfrm>
          <a:prstGeom prst="roundRect">
            <a:avLst>
              <a:gd name="adj" fmla="val 304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3E3A8B-F7CD-45CA-861B-86C3DA723027}"/>
              </a:ext>
            </a:extLst>
          </p:cNvPr>
          <p:cNvSpPr/>
          <p:nvPr/>
        </p:nvSpPr>
        <p:spPr>
          <a:xfrm>
            <a:off x="745792" y="5234908"/>
            <a:ext cx="1223994" cy="1223994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7E930E-C028-4A5D-83C9-CD6652F1D4A9}"/>
              </a:ext>
            </a:extLst>
          </p:cNvPr>
          <p:cNvSpPr/>
          <p:nvPr/>
        </p:nvSpPr>
        <p:spPr>
          <a:xfrm>
            <a:off x="1357789" y="5575521"/>
            <a:ext cx="6344843" cy="574431"/>
          </a:xfrm>
          <a:prstGeom prst="rect">
            <a:avLst/>
          </a:prstGeom>
          <a:solidFill>
            <a:schemeClr val="bg1"/>
          </a:solidFill>
          <a:ln w="28575">
            <a:solidFill>
              <a:srgbClr val="1818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AC62C9-41DA-4A20-965B-0DF587271623}"/>
              </a:ext>
            </a:extLst>
          </p:cNvPr>
          <p:cNvGrpSpPr/>
          <p:nvPr/>
        </p:nvGrpSpPr>
        <p:grpSpPr>
          <a:xfrm>
            <a:off x="1762253" y="5651895"/>
            <a:ext cx="5846593" cy="419466"/>
            <a:chOff x="2297723" y="5984805"/>
            <a:chExt cx="5967046" cy="4194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FFEE84-A770-4A95-A241-11FF11ACF85D}"/>
                </a:ext>
              </a:extLst>
            </p:cNvPr>
            <p:cNvSpPr/>
            <p:nvPr/>
          </p:nvSpPr>
          <p:spPr>
            <a:xfrm>
              <a:off x="2297723" y="5984805"/>
              <a:ext cx="5967046" cy="419466"/>
            </a:xfrm>
            <a:prstGeom prst="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6FBD818-6F4D-4A4C-9704-423AA8477DED}"/>
                </a:ext>
              </a:extLst>
            </p:cNvPr>
            <p:cNvSpPr/>
            <p:nvPr/>
          </p:nvSpPr>
          <p:spPr>
            <a:xfrm>
              <a:off x="2297723" y="6208731"/>
              <a:ext cx="5967046" cy="184291"/>
            </a:xfrm>
            <a:prstGeom prst="rect">
              <a:avLst/>
            </a:prstGeom>
            <a:solidFill>
              <a:srgbClr val="E94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5882B51-402B-4D29-A5AD-721FAA39D834}"/>
              </a:ext>
            </a:extLst>
          </p:cNvPr>
          <p:cNvSpPr/>
          <p:nvPr/>
        </p:nvSpPr>
        <p:spPr>
          <a:xfrm rot="5400000">
            <a:off x="1741932" y="5711938"/>
            <a:ext cx="355129" cy="306145"/>
          </a:xfrm>
          <a:prstGeom prst="triangl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29A809-A3D0-4BCD-A180-BBA325218B24}"/>
              </a:ext>
            </a:extLst>
          </p:cNvPr>
          <p:cNvGrpSpPr/>
          <p:nvPr/>
        </p:nvGrpSpPr>
        <p:grpSpPr>
          <a:xfrm>
            <a:off x="838923" y="4969623"/>
            <a:ext cx="1039662" cy="1387989"/>
            <a:chOff x="2003534" y="0"/>
            <a:chExt cx="5136931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F9CEF7-4890-4BA4-9EC9-5ED231E7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534" y="0"/>
              <a:ext cx="5136931" cy="68580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1477236-8046-44C9-B154-B2C37EFBAF96}"/>
                </a:ext>
              </a:extLst>
            </p:cNvPr>
            <p:cNvSpPr/>
            <p:nvPr/>
          </p:nvSpPr>
          <p:spPr>
            <a:xfrm>
              <a:off x="2461695" y="2211358"/>
              <a:ext cx="4211080" cy="42465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1818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5A237D-EC3B-4F39-AD4E-3B9F8002230B}"/>
              </a:ext>
            </a:extLst>
          </p:cNvPr>
          <p:cNvGrpSpPr/>
          <p:nvPr/>
        </p:nvGrpSpPr>
        <p:grpSpPr>
          <a:xfrm>
            <a:off x="1300541" y="5471299"/>
            <a:ext cx="122962" cy="747626"/>
            <a:chOff x="1956802" y="5805004"/>
            <a:chExt cx="113930" cy="69271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32783CF-E9BE-458E-8D5A-58EA9304B439}"/>
                </a:ext>
              </a:extLst>
            </p:cNvPr>
            <p:cNvGrpSpPr/>
            <p:nvPr/>
          </p:nvGrpSpPr>
          <p:grpSpPr>
            <a:xfrm>
              <a:off x="1956802" y="5805004"/>
              <a:ext cx="113817" cy="374810"/>
              <a:chOff x="4975328" y="1966693"/>
              <a:chExt cx="288334" cy="949510"/>
            </a:xfrm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B9427871-7A09-42A8-9B59-640DC8F11535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ED55AE-CAB0-4E20-B913-2DC8F9020AE3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AFBB06D-C3D2-41D4-B986-421CB323E51B}"/>
                </a:ext>
              </a:extLst>
            </p:cNvPr>
            <p:cNvGrpSpPr/>
            <p:nvPr/>
          </p:nvGrpSpPr>
          <p:grpSpPr>
            <a:xfrm>
              <a:off x="1956915" y="6122905"/>
              <a:ext cx="113817" cy="374810"/>
              <a:chOff x="4975328" y="1966693"/>
              <a:chExt cx="288334" cy="949510"/>
            </a:xfrm>
            <a:noFill/>
          </p:grpSpPr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7A57488A-A96A-49C0-A2F3-CFB4C1E12A0C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10EB935-94A4-437A-9EDE-58A2DEDFB547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8" name="WORD">
            <a:extLst>
              <a:ext uri="{FF2B5EF4-FFF2-40B4-BE49-F238E27FC236}">
                <a16:creationId xmlns:a16="http://schemas.microsoft.com/office/drawing/2014/main" id="{DE1330F0-7FC4-43B1-B3EB-B480EB95855D}"/>
              </a:ext>
            </a:extLst>
          </p:cNvPr>
          <p:cNvSpPr/>
          <p:nvPr/>
        </p:nvSpPr>
        <p:spPr>
          <a:xfrm>
            <a:off x="998289" y="2223081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encyclopaedia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15C5005-26F9-419D-BA18-760442DB47FF}"/>
              </a:ext>
            </a:extLst>
          </p:cNvPr>
          <p:cNvGrpSpPr/>
          <p:nvPr/>
        </p:nvGrpSpPr>
        <p:grpSpPr>
          <a:xfrm>
            <a:off x="1448553" y="3199658"/>
            <a:ext cx="1959439" cy="1422015"/>
            <a:chOff x="1448553" y="3199658"/>
            <a:chExt cx="1959439" cy="142201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1C258BB-15FA-4B8C-93CE-5176A2EAEEDE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ADB8E96A-D619-44B4-867D-6997ED380EC8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4A2C2EF2-71AE-477D-8D7E-7ABA87B0B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DDE890E-21B2-494B-99D0-E48B0D60E7F4}"/>
                </a:ext>
              </a:extLst>
            </p:cNvPr>
            <p:cNvSpPr/>
            <p:nvPr/>
          </p:nvSpPr>
          <p:spPr>
            <a:xfrm>
              <a:off x="1668467" y="3467840"/>
              <a:ext cx="1509299" cy="904984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BF77409-DF02-49C7-B88D-232BF31016D8}"/>
                </a:ext>
              </a:extLst>
            </p:cNvPr>
            <p:cNvSpPr txBox="1"/>
            <p:nvPr/>
          </p:nvSpPr>
          <p:spPr>
            <a:xfrm>
              <a:off x="1564526" y="3387065"/>
              <a:ext cx="17171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spc="-60" dirty="0"/>
                <a:t>I am a book or a set of books about lots of different subjects.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681DBDF-8B2C-4433-BE92-E8A9F55892DA}"/>
              </a:ext>
            </a:extLst>
          </p:cNvPr>
          <p:cNvGrpSpPr/>
          <p:nvPr/>
        </p:nvGrpSpPr>
        <p:grpSpPr>
          <a:xfrm>
            <a:off x="5902560" y="3199658"/>
            <a:ext cx="1959439" cy="1422015"/>
            <a:chOff x="1448553" y="3199658"/>
            <a:chExt cx="1959439" cy="1422015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C18AFDD-A356-4EBD-852C-D9331E7497B5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5F11B574-E62A-4151-897A-8FEC5B0B58CB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867240AA-8468-45D5-9AF6-15EDAEE52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07038F2-CF77-4582-B95E-7C791A5689CC}"/>
                </a:ext>
              </a:extLst>
            </p:cNvPr>
            <p:cNvSpPr/>
            <p:nvPr/>
          </p:nvSpPr>
          <p:spPr>
            <a:xfrm>
              <a:off x="1668467" y="3321788"/>
              <a:ext cx="1509299" cy="1188846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C4D3EA9-DC2F-48D2-87A2-54700EDCC209}"/>
                </a:ext>
              </a:extLst>
            </p:cNvPr>
            <p:cNvSpPr txBox="1"/>
            <p:nvPr/>
          </p:nvSpPr>
          <p:spPr>
            <a:xfrm>
              <a:off x="1560030" y="3387065"/>
              <a:ext cx="17332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spc="-80" dirty="0"/>
                <a:t>My contents are usually arranged in alphabetical order.</a:t>
              </a: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62E9E753-2483-41F8-99A5-E28BABA19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67" y="5373342"/>
            <a:ext cx="947342" cy="94712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B58DFE76-ECEF-4235-99F9-29E26FBB78B1}"/>
              </a:ext>
            </a:extLst>
          </p:cNvPr>
          <p:cNvSpPr txBox="1"/>
          <p:nvPr/>
        </p:nvSpPr>
        <p:spPr>
          <a:xfrm>
            <a:off x="1841055" y="5623105"/>
            <a:ext cx="576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Time Up!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7B90693-E712-4B58-A159-C0193DB1FED3}"/>
              </a:ext>
            </a:extLst>
          </p:cNvPr>
          <p:cNvGrpSpPr/>
          <p:nvPr/>
        </p:nvGrpSpPr>
        <p:grpSpPr>
          <a:xfrm>
            <a:off x="-1" y="-20254"/>
            <a:ext cx="9144001" cy="1611231"/>
            <a:chOff x="-1" y="-20254"/>
            <a:chExt cx="9144001" cy="1611231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435E2D86-B444-4C61-8F8D-4305B938D5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801"/>
            <a:stretch/>
          </p:blipFill>
          <p:spPr>
            <a:xfrm>
              <a:off x="0" y="0"/>
              <a:ext cx="9144000" cy="1590977"/>
            </a:xfrm>
            <a:prstGeom prst="rect">
              <a:avLst/>
            </a:prstGeom>
          </p:spPr>
        </p:pic>
        <p:sp>
          <p:nvSpPr>
            <p:cNvPr id="104" name="Title 1">
              <a:extLst>
                <a:ext uri="{FF2B5EF4-FFF2-40B4-BE49-F238E27FC236}">
                  <a16:creationId xmlns:a16="http://schemas.microsoft.com/office/drawing/2014/main" id="{6E5BEE9F-8A91-4887-89B8-F0B409C8F5A2}"/>
                </a:ext>
              </a:extLst>
            </p:cNvPr>
            <p:cNvSpPr txBox="1">
              <a:spLocks/>
            </p:cNvSpPr>
            <p:nvPr/>
          </p:nvSpPr>
          <p:spPr>
            <a:xfrm>
              <a:off x="457198" y="285310"/>
              <a:ext cx="8220075" cy="994306"/>
            </a:xfrm>
            <a:prstGeom prst="roundRect">
              <a:avLst>
                <a:gd name="adj" fmla="val 9641"/>
              </a:avLst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5400" dirty="0">
                  <a:solidFill>
                    <a:srgbClr val="18A0DB"/>
                  </a:solidFill>
                </a:rPr>
                <a:t>Anagram Quiz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9090316-ADF6-4655-B27E-798A3BD39FB9}"/>
                </a:ext>
              </a:extLst>
            </p:cNvPr>
            <p:cNvGrpSpPr/>
            <p:nvPr/>
          </p:nvGrpSpPr>
          <p:grpSpPr>
            <a:xfrm>
              <a:off x="-1" y="-20254"/>
              <a:ext cx="1091017" cy="1018543"/>
              <a:chOff x="-1" y="-20254"/>
              <a:chExt cx="1091017" cy="1018543"/>
            </a:xfrm>
          </p:grpSpPr>
          <p:sp>
            <p:nvSpPr>
              <p:cNvPr id="73" name="Right Triangle 72">
                <a:extLst>
                  <a:ext uri="{FF2B5EF4-FFF2-40B4-BE49-F238E27FC236}">
                    <a16:creationId xmlns:a16="http://schemas.microsoft.com/office/drawing/2014/main" id="{E09D63AD-6A73-4E66-868B-595BD02560EE}"/>
                  </a:ext>
                </a:extLst>
              </p:cNvPr>
              <p:cNvSpPr/>
              <p:nvPr/>
            </p:nvSpPr>
            <p:spPr>
              <a:xfrm rot="5400000">
                <a:off x="46363" y="-46364"/>
                <a:ext cx="998289" cy="1091017"/>
              </a:xfrm>
              <a:prstGeom prst="rtTriangle">
                <a:avLst/>
              </a:prstGeom>
              <a:solidFill>
                <a:srgbClr val="F082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DDBC501-B2C1-446C-8A1C-0E53EF92610E}"/>
                  </a:ext>
                </a:extLst>
              </p:cNvPr>
              <p:cNvSpPr txBox="1"/>
              <p:nvPr/>
            </p:nvSpPr>
            <p:spPr>
              <a:xfrm>
                <a:off x="41403" y="-20254"/>
                <a:ext cx="3743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9540590-D236-4F5D-8B18-402D74F21305}"/>
              </a:ext>
            </a:extLst>
          </p:cNvPr>
          <p:cNvGrpSpPr/>
          <p:nvPr/>
        </p:nvGrpSpPr>
        <p:grpSpPr>
          <a:xfrm>
            <a:off x="8052982" y="-478334"/>
            <a:ext cx="1091018" cy="1624044"/>
            <a:chOff x="8052982" y="-478334"/>
            <a:chExt cx="1091018" cy="1624044"/>
          </a:xfrm>
        </p:grpSpPr>
        <p:sp>
          <p:nvSpPr>
            <p:cNvPr id="110" name="Right Triangle 10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2252A9C-50C9-495F-8A2B-61462D548385}"/>
                </a:ext>
              </a:extLst>
            </p:cNvPr>
            <p:cNvSpPr/>
            <p:nvPr/>
          </p:nvSpPr>
          <p:spPr>
            <a:xfrm rot="5400000" flipV="1">
              <a:off x="8099346" y="-46364"/>
              <a:ext cx="998290" cy="1091018"/>
            </a:xfrm>
            <a:prstGeom prst="rtTriangle">
              <a:avLst/>
            </a:prstGeom>
            <a:solidFill>
              <a:srgbClr val="6DA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TextBox 8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5EEA026-00BE-4A00-BE25-AFEDA027123E}"/>
                </a:ext>
              </a:extLst>
            </p:cNvPr>
            <p:cNvSpPr txBox="1"/>
            <p:nvPr/>
          </p:nvSpPr>
          <p:spPr>
            <a:xfrm rot="2700000">
              <a:off x="7911929" y="133633"/>
              <a:ext cx="1624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sp>
        <p:nvSpPr>
          <p:cNvPr id="62" name="Rectangle 61">
            <a:hlinkClick r:id="rId7"/>
            <a:extLst>
              <a:ext uri="{FF2B5EF4-FFF2-40B4-BE49-F238E27FC236}">
                <a16:creationId xmlns:a16="http://schemas.microsoft.com/office/drawing/2014/main" id="{4C9D06BE-64F4-44FB-B6F5-8B5AE9268DA1}"/>
              </a:ext>
            </a:extLst>
          </p:cNvPr>
          <p:cNvSpPr/>
          <p:nvPr/>
        </p:nvSpPr>
        <p:spPr>
          <a:xfrm>
            <a:off x="8539993" y="6622384"/>
            <a:ext cx="604007" cy="235615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378632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2000" decel="7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3.05556E-6 0.1171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9000" decel="91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-3.7037E-7 L -0.17448 -3.7037E-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22000" decel="7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66667E-6 -3.7037E-7 L -1.66667E-6 0.1171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7778E-6 -3.7037E-7 L 2.77778E-6 -0.1182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94444E-6 -3.7037E-7 L 1.94444E-6 -0.1166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22000" decel="7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1.85185E-6 L -3.61111E-6 0.1171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61111E-6 -3.7037E-7 L 3.61111E-6 -0.1166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22000" decel="78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8.33333E-7 -3.7037E-7 L 8.33333E-7 0.1171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26000" decel="7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22222E-6 -3.7037E-7 L 0.08716 -3.7037E-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2" presetClass="entr" presetSubtype="4" accel="32000" decel="6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6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accel="38000" decel="62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accel="38000" decel="62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0"/>
                            </p:stCondLst>
                            <p:childTnLst>
                              <p:par>
                                <p:cTn id="52" presetID="8" presetClass="emph" presetSubtype="0" accel="30000" decel="7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" presetID="8" presetClass="emph" presetSubtype="0" repeatCount="indefinite" accel="20000" decel="8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accel="32000" decel="6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" presetClass="entr" presetSubtype="2" accel="22000" decel="78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2" grpId="0" animBg="1"/>
      <p:bldP spid="68" grpId="0" animBg="1"/>
      <p:bldP spid="72" grpId="0"/>
      <p:bldP spid="7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ANSWER">
            <a:extLst>
              <a:ext uri="{FF2B5EF4-FFF2-40B4-BE49-F238E27FC236}">
                <a16:creationId xmlns:a16="http://schemas.microsoft.com/office/drawing/2014/main" id="{6625263D-2EAD-4EAB-BE0F-CC81AC57B4BF}"/>
              </a:ext>
            </a:extLst>
          </p:cNvPr>
          <p:cNvGrpSpPr/>
          <p:nvPr/>
        </p:nvGrpSpPr>
        <p:grpSpPr>
          <a:xfrm>
            <a:off x="5666072" y="4838793"/>
            <a:ext cx="2195927" cy="1828380"/>
            <a:chOff x="1517156" y="4555135"/>
            <a:chExt cx="2195927" cy="182838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A9428236-DCD8-4CD8-BA46-1A6ED369DA92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FF8BF5B-D22E-4305-AAFD-8B8A277C59A8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Answer</a:t>
              </a:r>
            </a:p>
          </p:txBody>
        </p:sp>
      </p:grpSp>
      <p:grpSp>
        <p:nvGrpSpPr>
          <p:cNvPr id="26" name="START">
            <a:extLst>
              <a:ext uri="{FF2B5EF4-FFF2-40B4-BE49-F238E27FC236}">
                <a16:creationId xmlns:a16="http://schemas.microsoft.com/office/drawing/2014/main" id="{5EF25B72-30DA-4DE9-9DC2-1056C9BBA05A}"/>
              </a:ext>
            </a:extLst>
          </p:cNvPr>
          <p:cNvGrpSpPr/>
          <p:nvPr/>
        </p:nvGrpSpPr>
        <p:grpSpPr>
          <a:xfrm>
            <a:off x="1509100" y="4838793"/>
            <a:ext cx="2195927" cy="1828380"/>
            <a:chOff x="1517156" y="4555135"/>
            <a:chExt cx="2195927" cy="182838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B3A8884-71DC-48C2-8FB0-8132C6BF8150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873844-CF8A-4421-9121-645D94E3A396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Start</a:t>
              </a:r>
            </a:p>
          </p:txBody>
        </p:sp>
      </p:grpSp>
      <p:sp>
        <p:nvSpPr>
          <p:cNvPr id="102" name="ANAGRAM">
            <a:extLst>
              <a:ext uri="{FF2B5EF4-FFF2-40B4-BE49-F238E27FC236}">
                <a16:creationId xmlns:a16="http://schemas.microsoft.com/office/drawing/2014/main" id="{E2FFAF42-61BF-421A-9FFF-E31D8BD026CC}"/>
              </a:ext>
            </a:extLst>
          </p:cNvPr>
          <p:cNvSpPr/>
          <p:nvPr/>
        </p:nvSpPr>
        <p:spPr>
          <a:xfrm>
            <a:off x="1007338" y="2224905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duty myth pump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A5DE85AF-E540-4C78-B9AB-EB9540C73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32416" r="80458" b="55841"/>
          <a:stretch/>
        </p:blipFill>
        <p:spPr>
          <a:xfrm>
            <a:off x="998290" y="2223082"/>
            <a:ext cx="788565" cy="805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733AC8-17E4-465C-A147-33FC904E2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2" t="32416" r="71834" b="55841"/>
          <a:stretch/>
        </p:blipFill>
        <p:spPr>
          <a:xfrm>
            <a:off x="1786855" y="2223082"/>
            <a:ext cx="788565" cy="80534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BADE251-0276-406E-9396-5070A9BCC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6" t="32416" r="62928" b="55841"/>
          <a:stretch/>
        </p:blipFill>
        <p:spPr>
          <a:xfrm>
            <a:off x="2575419" y="2223082"/>
            <a:ext cx="814467" cy="80534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11EC923-C32D-4EAF-B28C-7ECF34149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9" t="32416" r="54213" b="55841"/>
          <a:stretch/>
        </p:blipFill>
        <p:spPr>
          <a:xfrm>
            <a:off x="3363983" y="2223082"/>
            <a:ext cx="822783" cy="80534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472C851C-0106-4634-BEA5-981B01FDE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7" t="32416" r="45589" b="55841"/>
          <a:stretch/>
        </p:blipFill>
        <p:spPr>
          <a:xfrm>
            <a:off x="4186766" y="2223082"/>
            <a:ext cx="788564" cy="80534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75432AD3-B600-4CC8-8451-C9092333B7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1" t="32416" r="36875" b="55841"/>
          <a:stretch/>
        </p:blipFill>
        <p:spPr>
          <a:xfrm>
            <a:off x="4975329" y="2223081"/>
            <a:ext cx="796881" cy="80534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292A772F-0BAD-4224-B2CB-900B6FC10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5" t="32416" r="28160" b="55841"/>
          <a:stretch/>
        </p:blipFill>
        <p:spPr>
          <a:xfrm>
            <a:off x="5772209" y="2223082"/>
            <a:ext cx="796881" cy="80534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906207F-BEF6-42E2-AA14-FE01FE77E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0" t="32416" r="19445" b="55841"/>
          <a:stretch/>
        </p:blipFill>
        <p:spPr>
          <a:xfrm>
            <a:off x="6569090" y="2223082"/>
            <a:ext cx="796882" cy="80534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B5A662F7-98E6-4CE3-AB63-9BAE68A17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7" t="32416" r="10918" b="55841"/>
          <a:stretch/>
        </p:blipFill>
        <p:spPr>
          <a:xfrm>
            <a:off x="7348827" y="2223082"/>
            <a:ext cx="796882" cy="805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B2AF3D-3B91-43D3-8E8D-36A6A0620BE9}"/>
              </a:ext>
            </a:extLst>
          </p:cNvPr>
          <p:cNvSpPr txBox="1"/>
          <p:nvPr/>
        </p:nvSpPr>
        <p:spPr>
          <a:xfrm>
            <a:off x="0" y="1864440"/>
            <a:ext cx="418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words are: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5D81D3D-90C9-4BE6-82F7-82B6D7ECC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94"/>
          <a:stretch/>
        </p:blipFill>
        <p:spPr>
          <a:xfrm>
            <a:off x="0" y="6185502"/>
            <a:ext cx="9144000" cy="672497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AD65564-2A79-4FEA-803B-F7970060DE57}"/>
              </a:ext>
            </a:extLst>
          </p:cNvPr>
          <p:cNvSpPr/>
          <p:nvPr/>
        </p:nvSpPr>
        <p:spPr>
          <a:xfrm>
            <a:off x="391717" y="5282157"/>
            <a:ext cx="8220075" cy="1289090"/>
          </a:xfrm>
          <a:prstGeom prst="roundRect">
            <a:avLst>
              <a:gd name="adj" fmla="val 30441"/>
            </a:avLst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748FB8F-7A67-4F9C-8AF9-C6EA616674F2}"/>
              </a:ext>
            </a:extLst>
          </p:cNvPr>
          <p:cNvSpPr/>
          <p:nvPr/>
        </p:nvSpPr>
        <p:spPr>
          <a:xfrm>
            <a:off x="404883" y="5282157"/>
            <a:ext cx="8220075" cy="1173784"/>
          </a:xfrm>
          <a:prstGeom prst="roundRect">
            <a:avLst>
              <a:gd name="adj" fmla="val 304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3E3A8B-F7CD-45CA-861B-86C3DA723027}"/>
              </a:ext>
            </a:extLst>
          </p:cNvPr>
          <p:cNvSpPr/>
          <p:nvPr/>
        </p:nvSpPr>
        <p:spPr>
          <a:xfrm>
            <a:off x="745792" y="5234908"/>
            <a:ext cx="1223994" cy="1223994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7E930E-C028-4A5D-83C9-CD6652F1D4A9}"/>
              </a:ext>
            </a:extLst>
          </p:cNvPr>
          <p:cNvSpPr/>
          <p:nvPr/>
        </p:nvSpPr>
        <p:spPr>
          <a:xfrm>
            <a:off x="1357789" y="5575521"/>
            <a:ext cx="6344843" cy="574431"/>
          </a:xfrm>
          <a:prstGeom prst="rect">
            <a:avLst/>
          </a:prstGeom>
          <a:solidFill>
            <a:schemeClr val="bg1"/>
          </a:solidFill>
          <a:ln w="28575">
            <a:solidFill>
              <a:srgbClr val="1818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AC62C9-41DA-4A20-965B-0DF587271623}"/>
              </a:ext>
            </a:extLst>
          </p:cNvPr>
          <p:cNvGrpSpPr/>
          <p:nvPr/>
        </p:nvGrpSpPr>
        <p:grpSpPr>
          <a:xfrm>
            <a:off x="1762253" y="5651895"/>
            <a:ext cx="5846593" cy="419466"/>
            <a:chOff x="2297723" y="5984805"/>
            <a:chExt cx="5967046" cy="4194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FFEE84-A770-4A95-A241-11FF11ACF85D}"/>
                </a:ext>
              </a:extLst>
            </p:cNvPr>
            <p:cNvSpPr/>
            <p:nvPr/>
          </p:nvSpPr>
          <p:spPr>
            <a:xfrm>
              <a:off x="2297723" y="5984805"/>
              <a:ext cx="5967046" cy="419466"/>
            </a:xfrm>
            <a:prstGeom prst="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6FBD818-6F4D-4A4C-9704-423AA8477DED}"/>
                </a:ext>
              </a:extLst>
            </p:cNvPr>
            <p:cNvSpPr/>
            <p:nvPr/>
          </p:nvSpPr>
          <p:spPr>
            <a:xfrm>
              <a:off x="2297723" y="6208731"/>
              <a:ext cx="5967046" cy="184291"/>
            </a:xfrm>
            <a:prstGeom prst="rect">
              <a:avLst/>
            </a:prstGeom>
            <a:solidFill>
              <a:srgbClr val="E94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5882B51-402B-4D29-A5AD-721FAA39D834}"/>
              </a:ext>
            </a:extLst>
          </p:cNvPr>
          <p:cNvSpPr/>
          <p:nvPr/>
        </p:nvSpPr>
        <p:spPr>
          <a:xfrm rot="5400000">
            <a:off x="1741932" y="5711938"/>
            <a:ext cx="355129" cy="306145"/>
          </a:xfrm>
          <a:prstGeom prst="triangl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29A809-A3D0-4BCD-A180-BBA325218B24}"/>
              </a:ext>
            </a:extLst>
          </p:cNvPr>
          <p:cNvGrpSpPr/>
          <p:nvPr/>
        </p:nvGrpSpPr>
        <p:grpSpPr>
          <a:xfrm>
            <a:off x="838923" y="4969623"/>
            <a:ext cx="1039662" cy="1387989"/>
            <a:chOff x="2003534" y="0"/>
            <a:chExt cx="5136931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F9CEF7-4890-4BA4-9EC9-5ED231E7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534" y="0"/>
              <a:ext cx="5136931" cy="68580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1477236-8046-44C9-B154-B2C37EFBAF96}"/>
                </a:ext>
              </a:extLst>
            </p:cNvPr>
            <p:cNvSpPr/>
            <p:nvPr/>
          </p:nvSpPr>
          <p:spPr>
            <a:xfrm>
              <a:off x="2461695" y="2211358"/>
              <a:ext cx="4211080" cy="42465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1818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5A237D-EC3B-4F39-AD4E-3B9F8002230B}"/>
              </a:ext>
            </a:extLst>
          </p:cNvPr>
          <p:cNvGrpSpPr/>
          <p:nvPr/>
        </p:nvGrpSpPr>
        <p:grpSpPr>
          <a:xfrm>
            <a:off x="1300541" y="5471299"/>
            <a:ext cx="122962" cy="747626"/>
            <a:chOff x="1956802" y="5805004"/>
            <a:chExt cx="113930" cy="69271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32783CF-E9BE-458E-8D5A-58EA9304B439}"/>
                </a:ext>
              </a:extLst>
            </p:cNvPr>
            <p:cNvGrpSpPr/>
            <p:nvPr/>
          </p:nvGrpSpPr>
          <p:grpSpPr>
            <a:xfrm>
              <a:off x="1956802" y="5805004"/>
              <a:ext cx="113817" cy="374810"/>
              <a:chOff x="4975328" y="1966693"/>
              <a:chExt cx="288334" cy="949510"/>
            </a:xfrm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B9427871-7A09-42A8-9B59-640DC8F11535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ED55AE-CAB0-4E20-B913-2DC8F9020AE3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AFBB06D-C3D2-41D4-B986-421CB323E51B}"/>
                </a:ext>
              </a:extLst>
            </p:cNvPr>
            <p:cNvGrpSpPr/>
            <p:nvPr/>
          </p:nvGrpSpPr>
          <p:grpSpPr>
            <a:xfrm>
              <a:off x="1956915" y="6122905"/>
              <a:ext cx="113817" cy="374810"/>
              <a:chOff x="4975328" y="1966693"/>
              <a:chExt cx="288334" cy="949510"/>
            </a:xfrm>
            <a:noFill/>
          </p:grpSpPr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7A57488A-A96A-49C0-A2F3-CFB4C1E12A0C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10EB935-94A4-437A-9EDE-58A2DEDFB547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8" name="WORD">
            <a:extLst>
              <a:ext uri="{FF2B5EF4-FFF2-40B4-BE49-F238E27FC236}">
                <a16:creationId xmlns:a16="http://schemas.microsoft.com/office/drawing/2014/main" id="{DE1330F0-7FC4-43B1-B3EB-B480EB95855D}"/>
              </a:ext>
            </a:extLst>
          </p:cNvPr>
          <p:cNvSpPr/>
          <p:nvPr/>
        </p:nvSpPr>
        <p:spPr>
          <a:xfrm>
            <a:off x="998289" y="2223081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Humpty Dumpty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15C5005-26F9-419D-BA18-760442DB47FF}"/>
              </a:ext>
            </a:extLst>
          </p:cNvPr>
          <p:cNvGrpSpPr/>
          <p:nvPr/>
        </p:nvGrpSpPr>
        <p:grpSpPr>
          <a:xfrm>
            <a:off x="1448553" y="3199658"/>
            <a:ext cx="1959439" cy="1422015"/>
            <a:chOff x="1448553" y="3199658"/>
            <a:chExt cx="1959439" cy="142201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1C258BB-15FA-4B8C-93CE-5176A2EAEEDE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ADB8E96A-D619-44B4-867D-6997ED380EC8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4A2C2EF2-71AE-477D-8D7E-7ABA87B0B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DDE890E-21B2-494B-99D0-E48B0D60E7F4}"/>
                </a:ext>
              </a:extLst>
            </p:cNvPr>
            <p:cNvSpPr/>
            <p:nvPr/>
          </p:nvSpPr>
          <p:spPr>
            <a:xfrm>
              <a:off x="1668467" y="3467840"/>
              <a:ext cx="1509299" cy="904984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BF77409-DF02-49C7-B88D-232BF31016D8}"/>
                </a:ext>
              </a:extLst>
            </p:cNvPr>
            <p:cNvSpPr txBox="1"/>
            <p:nvPr/>
          </p:nvSpPr>
          <p:spPr>
            <a:xfrm>
              <a:off x="1564526" y="3387065"/>
              <a:ext cx="17171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spc="-60" dirty="0"/>
                <a:t>I am a fictional character in a nursery rhyme named after me.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681DBDF-8B2C-4433-BE92-E8A9F55892DA}"/>
              </a:ext>
            </a:extLst>
          </p:cNvPr>
          <p:cNvGrpSpPr/>
          <p:nvPr/>
        </p:nvGrpSpPr>
        <p:grpSpPr>
          <a:xfrm>
            <a:off x="5902560" y="3199658"/>
            <a:ext cx="1959439" cy="1422015"/>
            <a:chOff x="1448553" y="3199658"/>
            <a:chExt cx="1959439" cy="1422015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C18AFDD-A356-4EBD-852C-D9331E7497B5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5F11B574-E62A-4151-897A-8FEC5B0B58CB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867240AA-8468-45D5-9AF6-15EDAEE52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07038F2-CF77-4582-B95E-7C791A5689CC}"/>
                </a:ext>
              </a:extLst>
            </p:cNvPr>
            <p:cNvSpPr/>
            <p:nvPr/>
          </p:nvSpPr>
          <p:spPr>
            <a:xfrm>
              <a:off x="1668467" y="3321788"/>
              <a:ext cx="1509299" cy="1188846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C4D3EA9-DC2F-48D2-87A2-54700EDCC209}"/>
                </a:ext>
              </a:extLst>
            </p:cNvPr>
            <p:cNvSpPr txBox="1"/>
            <p:nvPr/>
          </p:nvSpPr>
          <p:spPr>
            <a:xfrm>
              <a:off x="1560030" y="3387065"/>
              <a:ext cx="17332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I had a great fall and I could not be put back together again.</a:t>
              </a: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62E9E753-2483-41F8-99A5-E28BABA19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67" y="5373342"/>
            <a:ext cx="947342" cy="94712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B58DFE76-ECEF-4235-99F9-29E26FBB78B1}"/>
              </a:ext>
            </a:extLst>
          </p:cNvPr>
          <p:cNvSpPr txBox="1"/>
          <p:nvPr/>
        </p:nvSpPr>
        <p:spPr>
          <a:xfrm>
            <a:off x="1841055" y="5623105"/>
            <a:ext cx="576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Time Up!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7B90693-E712-4B58-A159-C0193DB1FED3}"/>
              </a:ext>
            </a:extLst>
          </p:cNvPr>
          <p:cNvGrpSpPr/>
          <p:nvPr/>
        </p:nvGrpSpPr>
        <p:grpSpPr>
          <a:xfrm>
            <a:off x="-1" y="-20254"/>
            <a:ext cx="9144001" cy="1611231"/>
            <a:chOff x="-1" y="-20254"/>
            <a:chExt cx="9144001" cy="1611231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435E2D86-B444-4C61-8F8D-4305B938D5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801"/>
            <a:stretch/>
          </p:blipFill>
          <p:spPr>
            <a:xfrm>
              <a:off x="0" y="0"/>
              <a:ext cx="9144000" cy="1590977"/>
            </a:xfrm>
            <a:prstGeom prst="rect">
              <a:avLst/>
            </a:prstGeom>
          </p:spPr>
        </p:pic>
        <p:sp>
          <p:nvSpPr>
            <p:cNvPr id="104" name="Title 1">
              <a:extLst>
                <a:ext uri="{FF2B5EF4-FFF2-40B4-BE49-F238E27FC236}">
                  <a16:creationId xmlns:a16="http://schemas.microsoft.com/office/drawing/2014/main" id="{6E5BEE9F-8A91-4887-89B8-F0B409C8F5A2}"/>
                </a:ext>
              </a:extLst>
            </p:cNvPr>
            <p:cNvSpPr txBox="1">
              <a:spLocks/>
            </p:cNvSpPr>
            <p:nvPr/>
          </p:nvSpPr>
          <p:spPr>
            <a:xfrm>
              <a:off x="457198" y="285310"/>
              <a:ext cx="8220075" cy="994306"/>
            </a:xfrm>
            <a:prstGeom prst="roundRect">
              <a:avLst>
                <a:gd name="adj" fmla="val 9641"/>
              </a:avLst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5400" dirty="0">
                  <a:solidFill>
                    <a:srgbClr val="18A0DB"/>
                  </a:solidFill>
                </a:rPr>
                <a:t>Anagram Quiz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9090316-ADF6-4655-B27E-798A3BD39FB9}"/>
                </a:ext>
              </a:extLst>
            </p:cNvPr>
            <p:cNvGrpSpPr/>
            <p:nvPr/>
          </p:nvGrpSpPr>
          <p:grpSpPr>
            <a:xfrm>
              <a:off x="-1" y="-20254"/>
              <a:ext cx="1091017" cy="1018543"/>
              <a:chOff x="-1" y="-20254"/>
              <a:chExt cx="1091017" cy="1018543"/>
            </a:xfrm>
          </p:grpSpPr>
          <p:sp>
            <p:nvSpPr>
              <p:cNvPr id="73" name="Right Triangle 72">
                <a:extLst>
                  <a:ext uri="{FF2B5EF4-FFF2-40B4-BE49-F238E27FC236}">
                    <a16:creationId xmlns:a16="http://schemas.microsoft.com/office/drawing/2014/main" id="{E09D63AD-6A73-4E66-868B-595BD02560EE}"/>
                  </a:ext>
                </a:extLst>
              </p:cNvPr>
              <p:cNvSpPr/>
              <p:nvPr/>
            </p:nvSpPr>
            <p:spPr>
              <a:xfrm rot="5400000">
                <a:off x="46363" y="-46364"/>
                <a:ext cx="998289" cy="1091017"/>
              </a:xfrm>
              <a:prstGeom prst="rtTriangle">
                <a:avLst/>
              </a:prstGeom>
              <a:solidFill>
                <a:srgbClr val="6DA9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DDBC501-B2C1-446C-8A1C-0E53EF92610E}"/>
                  </a:ext>
                </a:extLst>
              </p:cNvPr>
              <p:cNvSpPr txBox="1"/>
              <p:nvPr/>
            </p:nvSpPr>
            <p:spPr>
              <a:xfrm>
                <a:off x="41403" y="-20254"/>
                <a:ext cx="3743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9540590-D236-4F5D-8B18-402D74F21305}"/>
              </a:ext>
            </a:extLst>
          </p:cNvPr>
          <p:cNvGrpSpPr/>
          <p:nvPr/>
        </p:nvGrpSpPr>
        <p:grpSpPr>
          <a:xfrm>
            <a:off x="8052982" y="-478334"/>
            <a:ext cx="1091018" cy="1624044"/>
            <a:chOff x="8052982" y="-478334"/>
            <a:chExt cx="1091018" cy="1624044"/>
          </a:xfrm>
        </p:grpSpPr>
        <p:sp>
          <p:nvSpPr>
            <p:cNvPr id="110" name="Right Triangle 10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2252A9C-50C9-495F-8A2B-61462D548385}"/>
                </a:ext>
              </a:extLst>
            </p:cNvPr>
            <p:cNvSpPr/>
            <p:nvPr/>
          </p:nvSpPr>
          <p:spPr>
            <a:xfrm rot="5400000" flipV="1">
              <a:off x="8099346" y="-46364"/>
              <a:ext cx="998290" cy="1091018"/>
            </a:xfrm>
            <a:prstGeom prst="rtTriangl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TextBox 8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5EEA026-00BE-4A00-BE25-AFEDA027123E}"/>
                </a:ext>
              </a:extLst>
            </p:cNvPr>
            <p:cNvSpPr txBox="1"/>
            <p:nvPr/>
          </p:nvSpPr>
          <p:spPr>
            <a:xfrm rot="2700000">
              <a:off x="7911929" y="133633"/>
              <a:ext cx="1624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sp>
        <p:nvSpPr>
          <p:cNvPr id="62" name="Rectangle 61">
            <a:hlinkClick r:id="rId7"/>
            <a:extLst>
              <a:ext uri="{FF2B5EF4-FFF2-40B4-BE49-F238E27FC236}">
                <a16:creationId xmlns:a16="http://schemas.microsoft.com/office/drawing/2014/main" id="{932E8535-F66F-425E-BCC4-13A928F608EE}"/>
              </a:ext>
            </a:extLst>
          </p:cNvPr>
          <p:cNvSpPr/>
          <p:nvPr/>
        </p:nvSpPr>
        <p:spPr>
          <a:xfrm>
            <a:off x="8539993" y="6622384"/>
            <a:ext cx="604007" cy="235615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2771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2000" decel="7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3.05556E-6 0.1171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9000" decel="91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-3.7037E-7 L -0.17448 -3.7037E-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22000" decel="7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66667E-6 -3.7037E-7 L -1.66667E-6 0.1171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7778E-6 -3.7037E-7 L 2.77778E-6 -0.1182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94444E-6 -3.7037E-7 L 1.94444E-6 -0.1166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22000" decel="7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1.85185E-6 L -3.61111E-6 0.1171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61111E-6 -3.7037E-7 L 3.61111E-6 -0.1166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22000" decel="78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8.33333E-7 -3.7037E-7 L 8.33333E-7 0.1171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26000" decel="7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22222E-6 -3.7037E-7 L 0.08716 -3.7037E-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2" presetClass="entr" presetSubtype="4" accel="32000" decel="6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6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accel="38000" decel="62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accel="38000" decel="62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0"/>
                            </p:stCondLst>
                            <p:childTnLst>
                              <p:par>
                                <p:cTn id="52" presetID="8" presetClass="emph" presetSubtype="0" accel="30000" decel="7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" presetID="8" presetClass="emph" presetSubtype="0" repeatCount="indefinite" accel="20000" decel="8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accel="32000" decel="6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" presetClass="entr" presetSubtype="2" accel="22000" decel="78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2" grpId="0" animBg="1"/>
      <p:bldP spid="68" grpId="0" animBg="1"/>
      <p:bldP spid="72" grpId="0"/>
      <p:bldP spid="7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ANSWER">
            <a:extLst>
              <a:ext uri="{FF2B5EF4-FFF2-40B4-BE49-F238E27FC236}">
                <a16:creationId xmlns:a16="http://schemas.microsoft.com/office/drawing/2014/main" id="{6625263D-2EAD-4EAB-BE0F-CC81AC57B4BF}"/>
              </a:ext>
            </a:extLst>
          </p:cNvPr>
          <p:cNvGrpSpPr/>
          <p:nvPr/>
        </p:nvGrpSpPr>
        <p:grpSpPr>
          <a:xfrm>
            <a:off x="5666072" y="4838793"/>
            <a:ext cx="2195927" cy="1828380"/>
            <a:chOff x="1517156" y="4555135"/>
            <a:chExt cx="2195927" cy="182838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A9428236-DCD8-4CD8-BA46-1A6ED369DA92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FF8BF5B-D22E-4305-AAFD-8B8A277C59A8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Answer</a:t>
              </a:r>
            </a:p>
          </p:txBody>
        </p:sp>
      </p:grpSp>
      <p:grpSp>
        <p:nvGrpSpPr>
          <p:cNvPr id="26" name="START">
            <a:extLst>
              <a:ext uri="{FF2B5EF4-FFF2-40B4-BE49-F238E27FC236}">
                <a16:creationId xmlns:a16="http://schemas.microsoft.com/office/drawing/2014/main" id="{5EF25B72-30DA-4DE9-9DC2-1056C9BBA05A}"/>
              </a:ext>
            </a:extLst>
          </p:cNvPr>
          <p:cNvGrpSpPr/>
          <p:nvPr/>
        </p:nvGrpSpPr>
        <p:grpSpPr>
          <a:xfrm>
            <a:off x="1509100" y="4838793"/>
            <a:ext cx="2195927" cy="1828380"/>
            <a:chOff x="1517156" y="4555135"/>
            <a:chExt cx="2195927" cy="182838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B3A8884-71DC-48C2-8FB0-8132C6BF8150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873844-CF8A-4421-9121-645D94E3A396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Start</a:t>
              </a:r>
            </a:p>
          </p:txBody>
        </p:sp>
      </p:grpSp>
      <p:sp>
        <p:nvSpPr>
          <p:cNvPr id="102" name="ANAGRAM">
            <a:extLst>
              <a:ext uri="{FF2B5EF4-FFF2-40B4-BE49-F238E27FC236}">
                <a16:creationId xmlns:a16="http://schemas.microsoft.com/office/drawing/2014/main" id="{E2FFAF42-61BF-421A-9FFF-E31D8BD026CC}"/>
              </a:ext>
            </a:extLst>
          </p:cNvPr>
          <p:cNvSpPr/>
          <p:nvPr/>
        </p:nvSpPr>
        <p:spPr>
          <a:xfrm>
            <a:off x="1007338" y="2224905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battier export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A5DE85AF-E540-4C78-B9AB-EB9540C73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32416" r="80458" b="55841"/>
          <a:stretch/>
        </p:blipFill>
        <p:spPr>
          <a:xfrm>
            <a:off x="998290" y="2223082"/>
            <a:ext cx="788565" cy="805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733AC8-17E4-465C-A147-33FC904E2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2" t="32416" r="71834" b="55841"/>
          <a:stretch/>
        </p:blipFill>
        <p:spPr>
          <a:xfrm>
            <a:off x="1786855" y="2223082"/>
            <a:ext cx="788565" cy="80534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BADE251-0276-406E-9396-5070A9BCC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6" t="32416" r="62928" b="55841"/>
          <a:stretch/>
        </p:blipFill>
        <p:spPr>
          <a:xfrm>
            <a:off x="2575419" y="2223082"/>
            <a:ext cx="814467" cy="80534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11EC923-C32D-4EAF-B28C-7ECF34149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9" t="32416" r="54213" b="55841"/>
          <a:stretch/>
        </p:blipFill>
        <p:spPr>
          <a:xfrm>
            <a:off x="3363983" y="2223082"/>
            <a:ext cx="822783" cy="80534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472C851C-0106-4634-BEA5-981B01FDE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7" t="32416" r="45589" b="55841"/>
          <a:stretch/>
        </p:blipFill>
        <p:spPr>
          <a:xfrm>
            <a:off x="4186766" y="2223082"/>
            <a:ext cx="788564" cy="80534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75432AD3-B600-4CC8-8451-C9092333B7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1" t="32416" r="36875" b="55841"/>
          <a:stretch/>
        </p:blipFill>
        <p:spPr>
          <a:xfrm>
            <a:off x="4975329" y="2223081"/>
            <a:ext cx="796881" cy="80534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292A772F-0BAD-4224-B2CB-900B6FC10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5" t="32416" r="28160" b="55841"/>
          <a:stretch/>
        </p:blipFill>
        <p:spPr>
          <a:xfrm>
            <a:off x="5772209" y="2223082"/>
            <a:ext cx="796881" cy="80534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906207F-BEF6-42E2-AA14-FE01FE77E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0" t="32416" r="19445" b="55841"/>
          <a:stretch/>
        </p:blipFill>
        <p:spPr>
          <a:xfrm>
            <a:off x="6569090" y="2223082"/>
            <a:ext cx="796882" cy="80534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B5A662F7-98E6-4CE3-AB63-9BAE68A17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7" t="32416" r="10918" b="55841"/>
          <a:stretch/>
        </p:blipFill>
        <p:spPr>
          <a:xfrm>
            <a:off x="7348827" y="2223082"/>
            <a:ext cx="796882" cy="805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B2AF3D-3B91-43D3-8E8D-36A6A0620BE9}"/>
              </a:ext>
            </a:extLst>
          </p:cNvPr>
          <p:cNvSpPr txBox="1"/>
          <p:nvPr/>
        </p:nvSpPr>
        <p:spPr>
          <a:xfrm>
            <a:off x="0" y="1864440"/>
            <a:ext cx="418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words are: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5D81D3D-90C9-4BE6-82F7-82B6D7ECC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94"/>
          <a:stretch/>
        </p:blipFill>
        <p:spPr>
          <a:xfrm>
            <a:off x="0" y="6185502"/>
            <a:ext cx="9144000" cy="672497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AD65564-2A79-4FEA-803B-F7970060DE57}"/>
              </a:ext>
            </a:extLst>
          </p:cNvPr>
          <p:cNvSpPr/>
          <p:nvPr/>
        </p:nvSpPr>
        <p:spPr>
          <a:xfrm>
            <a:off x="391717" y="5282157"/>
            <a:ext cx="8220075" cy="1289090"/>
          </a:xfrm>
          <a:prstGeom prst="roundRect">
            <a:avLst>
              <a:gd name="adj" fmla="val 30441"/>
            </a:avLst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748FB8F-7A67-4F9C-8AF9-C6EA616674F2}"/>
              </a:ext>
            </a:extLst>
          </p:cNvPr>
          <p:cNvSpPr/>
          <p:nvPr/>
        </p:nvSpPr>
        <p:spPr>
          <a:xfrm>
            <a:off x="404883" y="5282157"/>
            <a:ext cx="8220075" cy="1173784"/>
          </a:xfrm>
          <a:prstGeom prst="roundRect">
            <a:avLst>
              <a:gd name="adj" fmla="val 304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3E3A8B-F7CD-45CA-861B-86C3DA723027}"/>
              </a:ext>
            </a:extLst>
          </p:cNvPr>
          <p:cNvSpPr/>
          <p:nvPr/>
        </p:nvSpPr>
        <p:spPr>
          <a:xfrm>
            <a:off x="745792" y="5234908"/>
            <a:ext cx="1223994" cy="1223994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7E930E-C028-4A5D-83C9-CD6652F1D4A9}"/>
              </a:ext>
            </a:extLst>
          </p:cNvPr>
          <p:cNvSpPr/>
          <p:nvPr/>
        </p:nvSpPr>
        <p:spPr>
          <a:xfrm>
            <a:off x="1357789" y="5575521"/>
            <a:ext cx="6344843" cy="574431"/>
          </a:xfrm>
          <a:prstGeom prst="rect">
            <a:avLst/>
          </a:prstGeom>
          <a:solidFill>
            <a:schemeClr val="bg1"/>
          </a:solidFill>
          <a:ln w="28575">
            <a:solidFill>
              <a:srgbClr val="1818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AC62C9-41DA-4A20-965B-0DF587271623}"/>
              </a:ext>
            </a:extLst>
          </p:cNvPr>
          <p:cNvGrpSpPr/>
          <p:nvPr/>
        </p:nvGrpSpPr>
        <p:grpSpPr>
          <a:xfrm>
            <a:off x="1762253" y="5651895"/>
            <a:ext cx="5846593" cy="419466"/>
            <a:chOff x="2297723" y="5984805"/>
            <a:chExt cx="5967046" cy="4194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FFEE84-A770-4A95-A241-11FF11ACF85D}"/>
                </a:ext>
              </a:extLst>
            </p:cNvPr>
            <p:cNvSpPr/>
            <p:nvPr/>
          </p:nvSpPr>
          <p:spPr>
            <a:xfrm>
              <a:off x="2297723" y="5984805"/>
              <a:ext cx="5967046" cy="419466"/>
            </a:xfrm>
            <a:prstGeom prst="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6FBD818-6F4D-4A4C-9704-423AA8477DED}"/>
                </a:ext>
              </a:extLst>
            </p:cNvPr>
            <p:cNvSpPr/>
            <p:nvPr/>
          </p:nvSpPr>
          <p:spPr>
            <a:xfrm>
              <a:off x="2297723" y="6208731"/>
              <a:ext cx="5967046" cy="184291"/>
            </a:xfrm>
            <a:prstGeom prst="rect">
              <a:avLst/>
            </a:prstGeom>
            <a:solidFill>
              <a:srgbClr val="E94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5882B51-402B-4D29-A5AD-721FAA39D834}"/>
              </a:ext>
            </a:extLst>
          </p:cNvPr>
          <p:cNvSpPr/>
          <p:nvPr/>
        </p:nvSpPr>
        <p:spPr>
          <a:xfrm rot="5400000">
            <a:off x="1741932" y="5711938"/>
            <a:ext cx="355129" cy="306145"/>
          </a:xfrm>
          <a:prstGeom prst="triangl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29A809-A3D0-4BCD-A180-BBA325218B24}"/>
              </a:ext>
            </a:extLst>
          </p:cNvPr>
          <p:cNvGrpSpPr/>
          <p:nvPr/>
        </p:nvGrpSpPr>
        <p:grpSpPr>
          <a:xfrm>
            <a:off x="838923" y="4969623"/>
            <a:ext cx="1039662" cy="1387989"/>
            <a:chOff x="2003534" y="0"/>
            <a:chExt cx="5136931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F9CEF7-4890-4BA4-9EC9-5ED231E7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534" y="0"/>
              <a:ext cx="5136931" cy="68580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1477236-8046-44C9-B154-B2C37EFBAF96}"/>
                </a:ext>
              </a:extLst>
            </p:cNvPr>
            <p:cNvSpPr/>
            <p:nvPr/>
          </p:nvSpPr>
          <p:spPr>
            <a:xfrm>
              <a:off x="2461695" y="2211358"/>
              <a:ext cx="4211080" cy="42465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1818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5A237D-EC3B-4F39-AD4E-3B9F8002230B}"/>
              </a:ext>
            </a:extLst>
          </p:cNvPr>
          <p:cNvGrpSpPr/>
          <p:nvPr/>
        </p:nvGrpSpPr>
        <p:grpSpPr>
          <a:xfrm>
            <a:off x="1300541" y="5471299"/>
            <a:ext cx="122962" cy="747626"/>
            <a:chOff x="1956802" y="5805004"/>
            <a:chExt cx="113930" cy="69271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32783CF-E9BE-458E-8D5A-58EA9304B439}"/>
                </a:ext>
              </a:extLst>
            </p:cNvPr>
            <p:cNvGrpSpPr/>
            <p:nvPr/>
          </p:nvGrpSpPr>
          <p:grpSpPr>
            <a:xfrm>
              <a:off x="1956802" y="5805004"/>
              <a:ext cx="113817" cy="374810"/>
              <a:chOff x="4975328" y="1966693"/>
              <a:chExt cx="288334" cy="949510"/>
            </a:xfrm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B9427871-7A09-42A8-9B59-640DC8F11535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ED55AE-CAB0-4E20-B913-2DC8F9020AE3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AFBB06D-C3D2-41D4-B986-421CB323E51B}"/>
                </a:ext>
              </a:extLst>
            </p:cNvPr>
            <p:cNvGrpSpPr/>
            <p:nvPr/>
          </p:nvGrpSpPr>
          <p:grpSpPr>
            <a:xfrm>
              <a:off x="1956915" y="6122905"/>
              <a:ext cx="113817" cy="374810"/>
              <a:chOff x="4975328" y="1966693"/>
              <a:chExt cx="288334" cy="949510"/>
            </a:xfrm>
            <a:noFill/>
          </p:grpSpPr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7A57488A-A96A-49C0-A2F3-CFB4C1E12A0C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10EB935-94A4-437A-9EDE-58A2DEDFB547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8" name="WORD">
            <a:extLst>
              <a:ext uri="{FF2B5EF4-FFF2-40B4-BE49-F238E27FC236}">
                <a16:creationId xmlns:a16="http://schemas.microsoft.com/office/drawing/2014/main" id="{DE1330F0-7FC4-43B1-B3EB-B480EB95855D}"/>
              </a:ext>
            </a:extLst>
          </p:cNvPr>
          <p:cNvSpPr/>
          <p:nvPr/>
        </p:nvSpPr>
        <p:spPr>
          <a:xfrm>
            <a:off x="998289" y="2223081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Beatrix Potter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15C5005-26F9-419D-BA18-760442DB47FF}"/>
              </a:ext>
            </a:extLst>
          </p:cNvPr>
          <p:cNvGrpSpPr/>
          <p:nvPr/>
        </p:nvGrpSpPr>
        <p:grpSpPr>
          <a:xfrm>
            <a:off x="1448553" y="3199658"/>
            <a:ext cx="1959439" cy="1422015"/>
            <a:chOff x="1448553" y="3199658"/>
            <a:chExt cx="1959439" cy="142201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1C258BB-15FA-4B8C-93CE-5176A2EAEEDE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ADB8E96A-D619-44B4-867D-6997ED380EC8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4A2C2EF2-71AE-477D-8D7E-7ABA87B0B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DDE890E-21B2-494B-99D0-E48B0D60E7F4}"/>
                </a:ext>
              </a:extLst>
            </p:cNvPr>
            <p:cNvSpPr/>
            <p:nvPr/>
          </p:nvSpPr>
          <p:spPr>
            <a:xfrm>
              <a:off x="1668467" y="3467840"/>
              <a:ext cx="1509299" cy="904984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BF77409-DF02-49C7-B88D-232BF31016D8}"/>
                </a:ext>
              </a:extLst>
            </p:cNvPr>
            <p:cNvSpPr txBox="1"/>
            <p:nvPr/>
          </p:nvSpPr>
          <p:spPr>
            <a:xfrm>
              <a:off x="1564526" y="3387065"/>
              <a:ext cx="17171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I am a female British author who was born in 1866.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681DBDF-8B2C-4433-BE92-E8A9F55892DA}"/>
              </a:ext>
            </a:extLst>
          </p:cNvPr>
          <p:cNvGrpSpPr/>
          <p:nvPr/>
        </p:nvGrpSpPr>
        <p:grpSpPr>
          <a:xfrm>
            <a:off x="5902560" y="3199658"/>
            <a:ext cx="1959439" cy="1422015"/>
            <a:chOff x="1448553" y="3199658"/>
            <a:chExt cx="1959439" cy="1422015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C18AFDD-A356-4EBD-852C-D9331E7497B5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5F11B574-E62A-4151-897A-8FEC5B0B58CB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867240AA-8468-45D5-9AF6-15EDAEE52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07038F2-CF77-4582-B95E-7C791A5689CC}"/>
                </a:ext>
              </a:extLst>
            </p:cNvPr>
            <p:cNvSpPr/>
            <p:nvPr/>
          </p:nvSpPr>
          <p:spPr>
            <a:xfrm>
              <a:off x="1668467" y="3321788"/>
              <a:ext cx="1509299" cy="1188846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C4D3EA9-DC2F-48D2-87A2-54700EDCC209}"/>
                </a:ext>
              </a:extLst>
            </p:cNvPr>
            <p:cNvSpPr txBox="1"/>
            <p:nvPr/>
          </p:nvSpPr>
          <p:spPr>
            <a:xfrm>
              <a:off x="1560030" y="3387065"/>
              <a:ext cx="17332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One of my most famous books is ‘The Tale of Peter Rabbit’.</a:t>
              </a: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62E9E753-2483-41F8-99A5-E28BABA19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67" y="5373342"/>
            <a:ext cx="947342" cy="94712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B58DFE76-ECEF-4235-99F9-29E26FBB78B1}"/>
              </a:ext>
            </a:extLst>
          </p:cNvPr>
          <p:cNvSpPr txBox="1"/>
          <p:nvPr/>
        </p:nvSpPr>
        <p:spPr>
          <a:xfrm>
            <a:off x="1841055" y="5623105"/>
            <a:ext cx="576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Time Up!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7B90693-E712-4B58-A159-C0193DB1FED3}"/>
              </a:ext>
            </a:extLst>
          </p:cNvPr>
          <p:cNvGrpSpPr/>
          <p:nvPr/>
        </p:nvGrpSpPr>
        <p:grpSpPr>
          <a:xfrm>
            <a:off x="-1" y="-20254"/>
            <a:ext cx="9144001" cy="1611231"/>
            <a:chOff x="-1" y="-20254"/>
            <a:chExt cx="9144001" cy="1611231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435E2D86-B444-4C61-8F8D-4305B938D5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801"/>
            <a:stretch/>
          </p:blipFill>
          <p:spPr>
            <a:xfrm>
              <a:off x="0" y="0"/>
              <a:ext cx="9144000" cy="1590977"/>
            </a:xfrm>
            <a:prstGeom prst="rect">
              <a:avLst/>
            </a:prstGeom>
          </p:spPr>
        </p:pic>
        <p:sp>
          <p:nvSpPr>
            <p:cNvPr id="104" name="Title 1">
              <a:extLst>
                <a:ext uri="{FF2B5EF4-FFF2-40B4-BE49-F238E27FC236}">
                  <a16:creationId xmlns:a16="http://schemas.microsoft.com/office/drawing/2014/main" id="{6E5BEE9F-8A91-4887-89B8-F0B409C8F5A2}"/>
                </a:ext>
              </a:extLst>
            </p:cNvPr>
            <p:cNvSpPr txBox="1">
              <a:spLocks/>
            </p:cNvSpPr>
            <p:nvPr/>
          </p:nvSpPr>
          <p:spPr>
            <a:xfrm>
              <a:off x="457198" y="285310"/>
              <a:ext cx="8220075" cy="994306"/>
            </a:xfrm>
            <a:prstGeom prst="roundRect">
              <a:avLst>
                <a:gd name="adj" fmla="val 9641"/>
              </a:avLst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5400" dirty="0">
                  <a:solidFill>
                    <a:srgbClr val="18A0DB"/>
                  </a:solidFill>
                </a:rPr>
                <a:t>Anagram Quiz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9090316-ADF6-4655-B27E-798A3BD39FB9}"/>
                </a:ext>
              </a:extLst>
            </p:cNvPr>
            <p:cNvGrpSpPr/>
            <p:nvPr/>
          </p:nvGrpSpPr>
          <p:grpSpPr>
            <a:xfrm>
              <a:off x="-1" y="-20254"/>
              <a:ext cx="1091017" cy="1018543"/>
              <a:chOff x="-1" y="-20254"/>
              <a:chExt cx="1091017" cy="1018543"/>
            </a:xfrm>
          </p:grpSpPr>
          <p:sp>
            <p:nvSpPr>
              <p:cNvPr id="73" name="Right Triangle 72">
                <a:extLst>
                  <a:ext uri="{FF2B5EF4-FFF2-40B4-BE49-F238E27FC236}">
                    <a16:creationId xmlns:a16="http://schemas.microsoft.com/office/drawing/2014/main" id="{E09D63AD-6A73-4E66-868B-595BD02560EE}"/>
                  </a:ext>
                </a:extLst>
              </p:cNvPr>
              <p:cNvSpPr/>
              <p:nvPr/>
            </p:nvSpPr>
            <p:spPr>
              <a:xfrm rot="5400000">
                <a:off x="46363" y="-46364"/>
                <a:ext cx="998289" cy="1091017"/>
              </a:xfrm>
              <a:prstGeom prst="rtTriangl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DDBC501-B2C1-446C-8A1C-0E53EF92610E}"/>
                  </a:ext>
                </a:extLst>
              </p:cNvPr>
              <p:cNvSpPr txBox="1"/>
              <p:nvPr/>
            </p:nvSpPr>
            <p:spPr>
              <a:xfrm>
                <a:off x="41403" y="-20254"/>
                <a:ext cx="3743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9540590-D236-4F5D-8B18-402D74F21305}"/>
              </a:ext>
            </a:extLst>
          </p:cNvPr>
          <p:cNvGrpSpPr/>
          <p:nvPr/>
        </p:nvGrpSpPr>
        <p:grpSpPr>
          <a:xfrm>
            <a:off x="8052982" y="-478334"/>
            <a:ext cx="1091018" cy="1624044"/>
            <a:chOff x="8052982" y="-478334"/>
            <a:chExt cx="1091018" cy="1624044"/>
          </a:xfrm>
        </p:grpSpPr>
        <p:sp>
          <p:nvSpPr>
            <p:cNvPr id="110" name="Right Triangle 10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2252A9C-50C9-495F-8A2B-61462D548385}"/>
                </a:ext>
              </a:extLst>
            </p:cNvPr>
            <p:cNvSpPr/>
            <p:nvPr/>
          </p:nvSpPr>
          <p:spPr>
            <a:xfrm rot="5400000" flipV="1">
              <a:off x="8099346" y="-46364"/>
              <a:ext cx="998290" cy="1091018"/>
            </a:xfrm>
            <a:prstGeom prst="rtTriangle">
              <a:avLst/>
            </a:prstGeom>
            <a:solidFill>
              <a:srgbClr val="1818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TextBox 8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5EEA026-00BE-4A00-BE25-AFEDA027123E}"/>
                </a:ext>
              </a:extLst>
            </p:cNvPr>
            <p:cNvSpPr txBox="1"/>
            <p:nvPr/>
          </p:nvSpPr>
          <p:spPr>
            <a:xfrm rot="2700000">
              <a:off x="7911929" y="133633"/>
              <a:ext cx="1624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sp>
        <p:nvSpPr>
          <p:cNvPr id="62" name="Rectangle 61">
            <a:hlinkClick r:id="rId7"/>
            <a:extLst>
              <a:ext uri="{FF2B5EF4-FFF2-40B4-BE49-F238E27FC236}">
                <a16:creationId xmlns:a16="http://schemas.microsoft.com/office/drawing/2014/main" id="{315FD6BD-63DF-49A7-BF30-1E7B601A40EF}"/>
              </a:ext>
            </a:extLst>
          </p:cNvPr>
          <p:cNvSpPr/>
          <p:nvPr/>
        </p:nvSpPr>
        <p:spPr>
          <a:xfrm>
            <a:off x="8539993" y="6622384"/>
            <a:ext cx="604007" cy="235615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488070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2000" decel="7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3.05556E-6 0.1171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9000" decel="91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-3.7037E-7 L -0.17448 -3.7037E-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22000" decel="7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66667E-6 -3.7037E-7 L -1.66667E-6 0.1171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7778E-6 -3.7037E-7 L 2.77778E-6 -0.1182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94444E-6 -3.7037E-7 L 1.94444E-6 -0.1166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22000" decel="7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1.85185E-6 L -3.61111E-6 0.1171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61111E-6 -3.7037E-7 L 3.61111E-6 -0.1166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22000" decel="78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8.33333E-7 -3.7037E-7 L 8.33333E-7 0.1171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26000" decel="7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22222E-6 -3.7037E-7 L 0.08716 -3.7037E-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2" presetClass="entr" presetSubtype="4" accel="32000" decel="6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6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accel="38000" decel="62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accel="38000" decel="62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0"/>
                            </p:stCondLst>
                            <p:childTnLst>
                              <p:par>
                                <p:cTn id="52" presetID="8" presetClass="emph" presetSubtype="0" accel="30000" decel="7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" presetID="8" presetClass="emph" presetSubtype="0" repeatCount="indefinite" accel="20000" decel="8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accel="32000" decel="6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" presetClass="entr" presetSubtype="2" accel="22000" decel="78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2" grpId="0" animBg="1"/>
      <p:bldP spid="68" grpId="0" animBg="1"/>
      <p:bldP spid="72" grpId="0"/>
      <p:bldP spid="7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ANSWER">
            <a:extLst>
              <a:ext uri="{FF2B5EF4-FFF2-40B4-BE49-F238E27FC236}">
                <a16:creationId xmlns:a16="http://schemas.microsoft.com/office/drawing/2014/main" id="{6625263D-2EAD-4EAB-BE0F-CC81AC57B4BF}"/>
              </a:ext>
            </a:extLst>
          </p:cNvPr>
          <p:cNvGrpSpPr/>
          <p:nvPr/>
        </p:nvGrpSpPr>
        <p:grpSpPr>
          <a:xfrm>
            <a:off x="5666072" y="4838793"/>
            <a:ext cx="2195927" cy="1828380"/>
            <a:chOff x="1517156" y="4555135"/>
            <a:chExt cx="2195927" cy="182838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A9428236-DCD8-4CD8-BA46-1A6ED369DA92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FF8BF5B-D22E-4305-AAFD-8B8A277C59A8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Answer</a:t>
              </a:r>
            </a:p>
          </p:txBody>
        </p:sp>
      </p:grpSp>
      <p:grpSp>
        <p:nvGrpSpPr>
          <p:cNvPr id="26" name="START">
            <a:extLst>
              <a:ext uri="{FF2B5EF4-FFF2-40B4-BE49-F238E27FC236}">
                <a16:creationId xmlns:a16="http://schemas.microsoft.com/office/drawing/2014/main" id="{5EF25B72-30DA-4DE9-9DC2-1056C9BBA05A}"/>
              </a:ext>
            </a:extLst>
          </p:cNvPr>
          <p:cNvGrpSpPr/>
          <p:nvPr/>
        </p:nvGrpSpPr>
        <p:grpSpPr>
          <a:xfrm>
            <a:off x="1509100" y="4838793"/>
            <a:ext cx="2195927" cy="1828380"/>
            <a:chOff x="1517156" y="4555135"/>
            <a:chExt cx="2195927" cy="182838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B3A8884-71DC-48C2-8FB0-8132C6BF8150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873844-CF8A-4421-9121-645D94E3A396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Start</a:t>
              </a:r>
            </a:p>
          </p:txBody>
        </p:sp>
      </p:grpSp>
      <p:sp>
        <p:nvSpPr>
          <p:cNvPr id="102" name="ANAGRAM">
            <a:extLst>
              <a:ext uri="{FF2B5EF4-FFF2-40B4-BE49-F238E27FC236}">
                <a16:creationId xmlns:a16="http://schemas.microsoft.com/office/drawing/2014/main" id="{E2FFAF42-61BF-421A-9FFF-E31D8BD026CC}"/>
              </a:ext>
            </a:extLst>
          </p:cNvPr>
          <p:cNvSpPr/>
          <p:nvPr/>
        </p:nvSpPr>
        <p:spPr>
          <a:xfrm>
            <a:off x="1007338" y="2224905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award elder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A5DE85AF-E540-4C78-B9AB-EB9540C73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32416" r="80458" b="55841"/>
          <a:stretch/>
        </p:blipFill>
        <p:spPr>
          <a:xfrm>
            <a:off x="998290" y="2223082"/>
            <a:ext cx="788565" cy="805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733AC8-17E4-465C-A147-33FC904E2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2" t="32416" r="71834" b="55841"/>
          <a:stretch/>
        </p:blipFill>
        <p:spPr>
          <a:xfrm>
            <a:off x="1786855" y="2223082"/>
            <a:ext cx="788565" cy="80534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BADE251-0276-406E-9396-5070A9BCC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6" t="32416" r="62928" b="55841"/>
          <a:stretch/>
        </p:blipFill>
        <p:spPr>
          <a:xfrm>
            <a:off x="2575419" y="2223082"/>
            <a:ext cx="814467" cy="80534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11EC923-C32D-4EAF-B28C-7ECF34149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9" t="32416" r="54213" b="55841"/>
          <a:stretch/>
        </p:blipFill>
        <p:spPr>
          <a:xfrm>
            <a:off x="3363983" y="2223082"/>
            <a:ext cx="822783" cy="80534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472C851C-0106-4634-BEA5-981B01FDE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7" t="32416" r="45589" b="55841"/>
          <a:stretch/>
        </p:blipFill>
        <p:spPr>
          <a:xfrm>
            <a:off x="4186766" y="2223082"/>
            <a:ext cx="788564" cy="80534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75432AD3-B600-4CC8-8451-C9092333B7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1" t="32416" r="36875" b="55841"/>
          <a:stretch/>
        </p:blipFill>
        <p:spPr>
          <a:xfrm>
            <a:off x="4975329" y="2223081"/>
            <a:ext cx="796881" cy="80534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292A772F-0BAD-4224-B2CB-900B6FC10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5" t="32416" r="28160" b="55841"/>
          <a:stretch/>
        </p:blipFill>
        <p:spPr>
          <a:xfrm>
            <a:off x="5772209" y="2223082"/>
            <a:ext cx="796881" cy="80534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906207F-BEF6-42E2-AA14-FE01FE77E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0" t="32416" r="19445" b="55841"/>
          <a:stretch/>
        </p:blipFill>
        <p:spPr>
          <a:xfrm>
            <a:off x="6569090" y="2223082"/>
            <a:ext cx="796882" cy="80534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B5A662F7-98E6-4CE3-AB63-9BAE68A17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7" t="32416" r="10918" b="55841"/>
          <a:stretch/>
        </p:blipFill>
        <p:spPr>
          <a:xfrm>
            <a:off x="7348827" y="2223082"/>
            <a:ext cx="796882" cy="805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B2AF3D-3B91-43D3-8E8D-36A6A0620BE9}"/>
              </a:ext>
            </a:extLst>
          </p:cNvPr>
          <p:cNvSpPr txBox="1"/>
          <p:nvPr/>
        </p:nvSpPr>
        <p:spPr>
          <a:xfrm>
            <a:off x="0" y="1864440"/>
            <a:ext cx="418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words are: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5D81D3D-90C9-4BE6-82F7-82B6D7ECC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94"/>
          <a:stretch/>
        </p:blipFill>
        <p:spPr>
          <a:xfrm>
            <a:off x="0" y="6185502"/>
            <a:ext cx="9144000" cy="672497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AD65564-2A79-4FEA-803B-F7970060DE57}"/>
              </a:ext>
            </a:extLst>
          </p:cNvPr>
          <p:cNvSpPr/>
          <p:nvPr/>
        </p:nvSpPr>
        <p:spPr>
          <a:xfrm>
            <a:off x="391717" y="5282157"/>
            <a:ext cx="8220075" cy="1289090"/>
          </a:xfrm>
          <a:prstGeom prst="roundRect">
            <a:avLst>
              <a:gd name="adj" fmla="val 30441"/>
            </a:avLst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748FB8F-7A67-4F9C-8AF9-C6EA616674F2}"/>
              </a:ext>
            </a:extLst>
          </p:cNvPr>
          <p:cNvSpPr/>
          <p:nvPr/>
        </p:nvSpPr>
        <p:spPr>
          <a:xfrm>
            <a:off x="404883" y="5282157"/>
            <a:ext cx="8220075" cy="1173784"/>
          </a:xfrm>
          <a:prstGeom prst="roundRect">
            <a:avLst>
              <a:gd name="adj" fmla="val 304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3E3A8B-F7CD-45CA-861B-86C3DA723027}"/>
              </a:ext>
            </a:extLst>
          </p:cNvPr>
          <p:cNvSpPr/>
          <p:nvPr/>
        </p:nvSpPr>
        <p:spPr>
          <a:xfrm>
            <a:off x="745792" y="5234908"/>
            <a:ext cx="1223994" cy="1223994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7E930E-C028-4A5D-83C9-CD6652F1D4A9}"/>
              </a:ext>
            </a:extLst>
          </p:cNvPr>
          <p:cNvSpPr/>
          <p:nvPr/>
        </p:nvSpPr>
        <p:spPr>
          <a:xfrm>
            <a:off x="1357789" y="5575521"/>
            <a:ext cx="6344843" cy="574431"/>
          </a:xfrm>
          <a:prstGeom prst="rect">
            <a:avLst/>
          </a:prstGeom>
          <a:solidFill>
            <a:schemeClr val="bg1"/>
          </a:solidFill>
          <a:ln w="28575">
            <a:solidFill>
              <a:srgbClr val="1818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AC62C9-41DA-4A20-965B-0DF587271623}"/>
              </a:ext>
            </a:extLst>
          </p:cNvPr>
          <p:cNvGrpSpPr/>
          <p:nvPr/>
        </p:nvGrpSpPr>
        <p:grpSpPr>
          <a:xfrm>
            <a:off x="1762253" y="5651895"/>
            <a:ext cx="5846593" cy="419466"/>
            <a:chOff x="2297723" y="5984805"/>
            <a:chExt cx="5967046" cy="4194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FFEE84-A770-4A95-A241-11FF11ACF85D}"/>
                </a:ext>
              </a:extLst>
            </p:cNvPr>
            <p:cNvSpPr/>
            <p:nvPr/>
          </p:nvSpPr>
          <p:spPr>
            <a:xfrm>
              <a:off x="2297723" y="5984805"/>
              <a:ext cx="5967046" cy="419466"/>
            </a:xfrm>
            <a:prstGeom prst="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6FBD818-6F4D-4A4C-9704-423AA8477DED}"/>
                </a:ext>
              </a:extLst>
            </p:cNvPr>
            <p:cNvSpPr/>
            <p:nvPr/>
          </p:nvSpPr>
          <p:spPr>
            <a:xfrm>
              <a:off x="2297723" y="6208731"/>
              <a:ext cx="5967046" cy="184291"/>
            </a:xfrm>
            <a:prstGeom prst="rect">
              <a:avLst/>
            </a:prstGeom>
            <a:solidFill>
              <a:srgbClr val="E94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5882B51-402B-4D29-A5AD-721FAA39D834}"/>
              </a:ext>
            </a:extLst>
          </p:cNvPr>
          <p:cNvSpPr/>
          <p:nvPr/>
        </p:nvSpPr>
        <p:spPr>
          <a:xfrm rot="5400000">
            <a:off x="1741932" y="5711938"/>
            <a:ext cx="355129" cy="306145"/>
          </a:xfrm>
          <a:prstGeom prst="triangl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29A809-A3D0-4BCD-A180-BBA325218B24}"/>
              </a:ext>
            </a:extLst>
          </p:cNvPr>
          <p:cNvGrpSpPr/>
          <p:nvPr/>
        </p:nvGrpSpPr>
        <p:grpSpPr>
          <a:xfrm>
            <a:off x="838923" y="4969623"/>
            <a:ext cx="1039662" cy="1387989"/>
            <a:chOff x="2003534" y="0"/>
            <a:chExt cx="5136931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F9CEF7-4890-4BA4-9EC9-5ED231E7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534" y="0"/>
              <a:ext cx="5136931" cy="68580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1477236-8046-44C9-B154-B2C37EFBAF96}"/>
                </a:ext>
              </a:extLst>
            </p:cNvPr>
            <p:cNvSpPr/>
            <p:nvPr/>
          </p:nvSpPr>
          <p:spPr>
            <a:xfrm>
              <a:off x="2461695" y="2211358"/>
              <a:ext cx="4211080" cy="42465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1818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5A237D-EC3B-4F39-AD4E-3B9F8002230B}"/>
              </a:ext>
            </a:extLst>
          </p:cNvPr>
          <p:cNvGrpSpPr/>
          <p:nvPr/>
        </p:nvGrpSpPr>
        <p:grpSpPr>
          <a:xfrm>
            <a:off x="1300541" y="5471299"/>
            <a:ext cx="122962" cy="747626"/>
            <a:chOff x="1956802" y="5805004"/>
            <a:chExt cx="113930" cy="69271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32783CF-E9BE-458E-8D5A-58EA9304B439}"/>
                </a:ext>
              </a:extLst>
            </p:cNvPr>
            <p:cNvGrpSpPr/>
            <p:nvPr/>
          </p:nvGrpSpPr>
          <p:grpSpPr>
            <a:xfrm>
              <a:off x="1956802" y="5805004"/>
              <a:ext cx="113817" cy="374810"/>
              <a:chOff x="4975328" y="1966693"/>
              <a:chExt cx="288334" cy="949510"/>
            </a:xfrm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B9427871-7A09-42A8-9B59-640DC8F11535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ED55AE-CAB0-4E20-B913-2DC8F9020AE3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AFBB06D-C3D2-41D4-B986-421CB323E51B}"/>
                </a:ext>
              </a:extLst>
            </p:cNvPr>
            <p:cNvGrpSpPr/>
            <p:nvPr/>
          </p:nvGrpSpPr>
          <p:grpSpPr>
            <a:xfrm>
              <a:off x="1956915" y="6122905"/>
              <a:ext cx="113817" cy="374810"/>
              <a:chOff x="4975328" y="1966693"/>
              <a:chExt cx="288334" cy="949510"/>
            </a:xfrm>
            <a:noFill/>
          </p:grpSpPr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7A57488A-A96A-49C0-A2F3-CFB4C1E12A0C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10EB935-94A4-437A-9EDE-58A2DEDFB547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8" name="WORD">
            <a:extLst>
              <a:ext uri="{FF2B5EF4-FFF2-40B4-BE49-F238E27FC236}">
                <a16:creationId xmlns:a16="http://schemas.microsoft.com/office/drawing/2014/main" id="{DE1330F0-7FC4-43B1-B3EB-B480EB95855D}"/>
              </a:ext>
            </a:extLst>
          </p:cNvPr>
          <p:cNvSpPr/>
          <p:nvPr/>
        </p:nvSpPr>
        <p:spPr>
          <a:xfrm>
            <a:off x="998289" y="2223081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Edward Lear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15C5005-26F9-419D-BA18-760442DB47FF}"/>
              </a:ext>
            </a:extLst>
          </p:cNvPr>
          <p:cNvGrpSpPr/>
          <p:nvPr/>
        </p:nvGrpSpPr>
        <p:grpSpPr>
          <a:xfrm>
            <a:off x="1448553" y="3199658"/>
            <a:ext cx="1959439" cy="1422015"/>
            <a:chOff x="1448553" y="3199658"/>
            <a:chExt cx="1959439" cy="142201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1C258BB-15FA-4B8C-93CE-5176A2EAEEDE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ADB8E96A-D619-44B4-867D-6997ED380EC8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4A2C2EF2-71AE-477D-8D7E-7ABA87B0B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DDE890E-21B2-494B-99D0-E48B0D60E7F4}"/>
                </a:ext>
              </a:extLst>
            </p:cNvPr>
            <p:cNvSpPr/>
            <p:nvPr/>
          </p:nvSpPr>
          <p:spPr>
            <a:xfrm>
              <a:off x="1668467" y="3467840"/>
              <a:ext cx="1509299" cy="904984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BF77409-DF02-49C7-B88D-232BF31016D8}"/>
                </a:ext>
              </a:extLst>
            </p:cNvPr>
            <p:cNvSpPr txBox="1"/>
            <p:nvPr/>
          </p:nvSpPr>
          <p:spPr>
            <a:xfrm>
              <a:off x="1564526" y="3387065"/>
              <a:ext cx="17171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I am a male British poet who is famous for </a:t>
              </a:r>
              <a:r>
                <a:rPr lang="en-GB" sz="1600" b="1" spc="-70" dirty="0"/>
                <a:t>nonsense poetry.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681DBDF-8B2C-4433-BE92-E8A9F55892DA}"/>
              </a:ext>
            </a:extLst>
          </p:cNvPr>
          <p:cNvGrpSpPr/>
          <p:nvPr/>
        </p:nvGrpSpPr>
        <p:grpSpPr>
          <a:xfrm>
            <a:off x="5902560" y="3199658"/>
            <a:ext cx="1959439" cy="1422015"/>
            <a:chOff x="1448553" y="3199658"/>
            <a:chExt cx="1959439" cy="1422015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C18AFDD-A356-4EBD-852C-D9331E7497B5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5F11B574-E62A-4151-897A-8FEC5B0B58CB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867240AA-8468-45D5-9AF6-15EDAEE52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07038F2-CF77-4582-B95E-7C791A5689CC}"/>
                </a:ext>
              </a:extLst>
            </p:cNvPr>
            <p:cNvSpPr/>
            <p:nvPr/>
          </p:nvSpPr>
          <p:spPr>
            <a:xfrm>
              <a:off x="1668467" y="3321788"/>
              <a:ext cx="1509299" cy="1188846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C4D3EA9-DC2F-48D2-87A2-54700EDCC209}"/>
                </a:ext>
              </a:extLst>
            </p:cNvPr>
            <p:cNvSpPr txBox="1"/>
            <p:nvPr/>
          </p:nvSpPr>
          <p:spPr>
            <a:xfrm>
              <a:off x="1560030" y="3387065"/>
              <a:ext cx="17332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One of my most famous poems is ‘The Owl and the Pussycat’.</a:t>
              </a: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62E9E753-2483-41F8-99A5-E28BABA19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67" y="5373342"/>
            <a:ext cx="947342" cy="94712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B58DFE76-ECEF-4235-99F9-29E26FBB78B1}"/>
              </a:ext>
            </a:extLst>
          </p:cNvPr>
          <p:cNvSpPr txBox="1"/>
          <p:nvPr/>
        </p:nvSpPr>
        <p:spPr>
          <a:xfrm>
            <a:off x="1841055" y="5623105"/>
            <a:ext cx="576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Time Up!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7B90693-E712-4B58-A159-C0193DB1FED3}"/>
              </a:ext>
            </a:extLst>
          </p:cNvPr>
          <p:cNvGrpSpPr/>
          <p:nvPr/>
        </p:nvGrpSpPr>
        <p:grpSpPr>
          <a:xfrm>
            <a:off x="-1" y="-20254"/>
            <a:ext cx="9144001" cy="1611231"/>
            <a:chOff x="-1" y="-20254"/>
            <a:chExt cx="9144001" cy="1611231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435E2D86-B444-4C61-8F8D-4305B938D5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801"/>
            <a:stretch/>
          </p:blipFill>
          <p:spPr>
            <a:xfrm>
              <a:off x="0" y="0"/>
              <a:ext cx="9144000" cy="1590977"/>
            </a:xfrm>
            <a:prstGeom prst="rect">
              <a:avLst/>
            </a:prstGeom>
          </p:spPr>
        </p:pic>
        <p:sp>
          <p:nvSpPr>
            <p:cNvPr id="104" name="Title 1">
              <a:extLst>
                <a:ext uri="{FF2B5EF4-FFF2-40B4-BE49-F238E27FC236}">
                  <a16:creationId xmlns:a16="http://schemas.microsoft.com/office/drawing/2014/main" id="{6E5BEE9F-8A91-4887-89B8-F0B409C8F5A2}"/>
                </a:ext>
              </a:extLst>
            </p:cNvPr>
            <p:cNvSpPr txBox="1">
              <a:spLocks/>
            </p:cNvSpPr>
            <p:nvPr/>
          </p:nvSpPr>
          <p:spPr>
            <a:xfrm>
              <a:off x="457198" y="285310"/>
              <a:ext cx="8220075" cy="994306"/>
            </a:xfrm>
            <a:prstGeom prst="roundRect">
              <a:avLst>
                <a:gd name="adj" fmla="val 9641"/>
              </a:avLst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5400" dirty="0">
                  <a:solidFill>
                    <a:srgbClr val="18A0DB"/>
                  </a:solidFill>
                </a:rPr>
                <a:t>Anagram Quiz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9090316-ADF6-4655-B27E-798A3BD39FB9}"/>
                </a:ext>
              </a:extLst>
            </p:cNvPr>
            <p:cNvGrpSpPr/>
            <p:nvPr/>
          </p:nvGrpSpPr>
          <p:grpSpPr>
            <a:xfrm>
              <a:off x="-1" y="-20254"/>
              <a:ext cx="1091017" cy="1018543"/>
              <a:chOff x="-1" y="-20254"/>
              <a:chExt cx="1091017" cy="1018543"/>
            </a:xfrm>
          </p:grpSpPr>
          <p:sp>
            <p:nvSpPr>
              <p:cNvPr id="73" name="Right Triangle 72">
                <a:extLst>
                  <a:ext uri="{FF2B5EF4-FFF2-40B4-BE49-F238E27FC236}">
                    <a16:creationId xmlns:a16="http://schemas.microsoft.com/office/drawing/2014/main" id="{E09D63AD-6A73-4E66-868B-595BD02560EE}"/>
                  </a:ext>
                </a:extLst>
              </p:cNvPr>
              <p:cNvSpPr/>
              <p:nvPr/>
            </p:nvSpPr>
            <p:spPr>
              <a:xfrm rot="5400000">
                <a:off x="46363" y="-46364"/>
                <a:ext cx="998289" cy="1091017"/>
              </a:xfrm>
              <a:prstGeom prst="rtTriangle">
                <a:avLst/>
              </a:prstGeom>
              <a:solidFill>
                <a:srgbClr val="1818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DDBC501-B2C1-446C-8A1C-0E53EF92610E}"/>
                  </a:ext>
                </a:extLst>
              </p:cNvPr>
              <p:cNvSpPr txBox="1"/>
              <p:nvPr/>
            </p:nvSpPr>
            <p:spPr>
              <a:xfrm>
                <a:off x="41403" y="-20254"/>
                <a:ext cx="3743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9540590-D236-4F5D-8B18-402D74F21305}"/>
              </a:ext>
            </a:extLst>
          </p:cNvPr>
          <p:cNvGrpSpPr/>
          <p:nvPr/>
        </p:nvGrpSpPr>
        <p:grpSpPr>
          <a:xfrm>
            <a:off x="8052982" y="-478334"/>
            <a:ext cx="1091018" cy="1624044"/>
            <a:chOff x="8052982" y="-478334"/>
            <a:chExt cx="1091018" cy="1624044"/>
          </a:xfrm>
        </p:grpSpPr>
        <p:sp>
          <p:nvSpPr>
            <p:cNvPr id="110" name="Right Triangle 10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2252A9C-50C9-495F-8A2B-61462D548385}"/>
                </a:ext>
              </a:extLst>
            </p:cNvPr>
            <p:cNvSpPr/>
            <p:nvPr/>
          </p:nvSpPr>
          <p:spPr>
            <a:xfrm rot="5400000" flipV="1">
              <a:off x="8099346" y="-46364"/>
              <a:ext cx="998290" cy="1091018"/>
            </a:xfrm>
            <a:prstGeom prst="rtTriangle">
              <a:avLst/>
            </a:prstGeom>
            <a:solidFill>
              <a:srgbClr val="E94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TextBox 8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5EEA026-00BE-4A00-BE25-AFEDA027123E}"/>
                </a:ext>
              </a:extLst>
            </p:cNvPr>
            <p:cNvSpPr txBox="1"/>
            <p:nvPr/>
          </p:nvSpPr>
          <p:spPr>
            <a:xfrm rot="2700000">
              <a:off x="7911929" y="133633"/>
              <a:ext cx="1624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sp>
        <p:nvSpPr>
          <p:cNvPr id="62" name="Rectangle 61">
            <a:hlinkClick r:id="rId7"/>
            <a:extLst>
              <a:ext uri="{FF2B5EF4-FFF2-40B4-BE49-F238E27FC236}">
                <a16:creationId xmlns:a16="http://schemas.microsoft.com/office/drawing/2014/main" id="{8C57D798-4C2E-451B-98F9-F17918DEC4DB}"/>
              </a:ext>
            </a:extLst>
          </p:cNvPr>
          <p:cNvSpPr/>
          <p:nvPr/>
        </p:nvSpPr>
        <p:spPr>
          <a:xfrm>
            <a:off x="8539993" y="6622384"/>
            <a:ext cx="604007" cy="235615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20837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2000" decel="7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3.05556E-6 0.1171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9000" decel="91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-3.7037E-7 L -0.17448 -3.7037E-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22000" decel="7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66667E-6 -3.7037E-7 L -1.66667E-6 0.1171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7778E-6 -3.7037E-7 L 2.77778E-6 -0.1182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94444E-6 -3.7037E-7 L 1.94444E-6 -0.1166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22000" decel="7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1.85185E-6 L -3.61111E-6 0.1171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61111E-6 -3.7037E-7 L 3.61111E-6 -0.1166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22000" decel="78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8.33333E-7 -3.7037E-7 L 8.33333E-7 0.1171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26000" decel="7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22222E-6 -3.7037E-7 L 0.08716 -3.7037E-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2" presetClass="entr" presetSubtype="4" accel="32000" decel="6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6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accel="38000" decel="62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accel="38000" decel="62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0"/>
                            </p:stCondLst>
                            <p:childTnLst>
                              <p:par>
                                <p:cTn id="52" presetID="8" presetClass="emph" presetSubtype="0" accel="30000" decel="7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" presetID="8" presetClass="emph" presetSubtype="0" repeatCount="indefinite" accel="20000" decel="8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accel="32000" decel="6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" presetClass="entr" presetSubtype="2" accel="22000" decel="78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2" grpId="0" animBg="1"/>
      <p:bldP spid="68" grpId="0" animBg="1"/>
      <p:bldP spid="72" grpId="0"/>
      <p:bldP spid="7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ANSWER">
            <a:extLst>
              <a:ext uri="{FF2B5EF4-FFF2-40B4-BE49-F238E27FC236}">
                <a16:creationId xmlns:a16="http://schemas.microsoft.com/office/drawing/2014/main" id="{6625263D-2EAD-4EAB-BE0F-CC81AC57B4BF}"/>
              </a:ext>
            </a:extLst>
          </p:cNvPr>
          <p:cNvGrpSpPr/>
          <p:nvPr/>
        </p:nvGrpSpPr>
        <p:grpSpPr>
          <a:xfrm>
            <a:off x="5666072" y="4838793"/>
            <a:ext cx="2195927" cy="1828380"/>
            <a:chOff x="1517156" y="4555135"/>
            <a:chExt cx="2195927" cy="182838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A9428236-DCD8-4CD8-BA46-1A6ED369DA92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FF8BF5B-D22E-4305-AAFD-8B8A277C59A8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Answer</a:t>
              </a:r>
            </a:p>
          </p:txBody>
        </p:sp>
      </p:grpSp>
      <p:grpSp>
        <p:nvGrpSpPr>
          <p:cNvPr id="26" name="START">
            <a:extLst>
              <a:ext uri="{FF2B5EF4-FFF2-40B4-BE49-F238E27FC236}">
                <a16:creationId xmlns:a16="http://schemas.microsoft.com/office/drawing/2014/main" id="{5EF25B72-30DA-4DE9-9DC2-1056C9BBA05A}"/>
              </a:ext>
            </a:extLst>
          </p:cNvPr>
          <p:cNvGrpSpPr/>
          <p:nvPr/>
        </p:nvGrpSpPr>
        <p:grpSpPr>
          <a:xfrm>
            <a:off x="1509100" y="4838793"/>
            <a:ext cx="2195927" cy="1828380"/>
            <a:chOff x="1517156" y="4555135"/>
            <a:chExt cx="2195927" cy="182838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B3A8884-71DC-48C2-8FB0-8132C6BF8150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873844-CF8A-4421-9121-645D94E3A396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Start</a:t>
              </a:r>
            </a:p>
          </p:txBody>
        </p:sp>
      </p:grpSp>
      <p:sp>
        <p:nvSpPr>
          <p:cNvPr id="102" name="ANAGRAM">
            <a:extLst>
              <a:ext uri="{FF2B5EF4-FFF2-40B4-BE49-F238E27FC236}">
                <a16:creationId xmlns:a16="http://schemas.microsoft.com/office/drawing/2014/main" id="{E2FFAF42-61BF-421A-9FFF-E31D8BD026CC}"/>
              </a:ext>
            </a:extLst>
          </p:cNvPr>
          <p:cNvSpPr/>
          <p:nvPr/>
        </p:nvSpPr>
        <p:spPr>
          <a:xfrm>
            <a:off x="1007338" y="2224905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cog old silk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A5DE85AF-E540-4C78-B9AB-EB9540C73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32416" r="80458" b="55841"/>
          <a:stretch/>
        </p:blipFill>
        <p:spPr>
          <a:xfrm>
            <a:off x="998290" y="2223082"/>
            <a:ext cx="788565" cy="805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733AC8-17E4-465C-A147-33FC904E2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2" t="32416" r="71834" b="55841"/>
          <a:stretch/>
        </p:blipFill>
        <p:spPr>
          <a:xfrm>
            <a:off x="1786855" y="2223082"/>
            <a:ext cx="788565" cy="80534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BADE251-0276-406E-9396-5070A9BCC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6" t="32416" r="62928" b="55841"/>
          <a:stretch/>
        </p:blipFill>
        <p:spPr>
          <a:xfrm>
            <a:off x="2575419" y="2223082"/>
            <a:ext cx="814467" cy="80534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11EC923-C32D-4EAF-B28C-7ECF34149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9" t="32416" r="54213" b="55841"/>
          <a:stretch/>
        </p:blipFill>
        <p:spPr>
          <a:xfrm>
            <a:off x="3363983" y="2223082"/>
            <a:ext cx="822783" cy="80534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472C851C-0106-4634-BEA5-981B01FDE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7" t="32416" r="45589" b="55841"/>
          <a:stretch/>
        </p:blipFill>
        <p:spPr>
          <a:xfrm>
            <a:off x="4186766" y="2223082"/>
            <a:ext cx="788564" cy="80534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75432AD3-B600-4CC8-8451-C9092333B7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1" t="32416" r="36875" b="55841"/>
          <a:stretch/>
        </p:blipFill>
        <p:spPr>
          <a:xfrm>
            <a:off x="4975329" y="2223081"/>
            <a:ext cx="796881" cy="80534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292A772F-0BAD-4224-B2CB-900B6FC10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5" t="32416" r="28160" b="55841"/>
          <a:stretch/>
        </p:blipFill>
        <p:spPr>
          <a:xfrm>
            <a:off x="5772209" y="2223082"/>
            <a:ext cx="796881" cy="80534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906207F-BEF6-42E2-AA14-FE01FE77E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0" t="32416" r="19445" b="55841"/>
          <a:stretch/>
        </p:blipFill>
        <p:spPr>
          <a:xfrm>
            <a:off x="6569090" y="2223082"/>
            <a:ext cx="796882" cy="80534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B5A662F7-98E6-4CE3-AB63-9BAE68A17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7" t="32416" r="10918" b="55841"/>
          <a:stretch/>
        </p:blipFill>
        <p:spPr>
          <a:xfrm>
            <a:off x="7348827" y="2223082"/>
            <a:ext cx="796882" cy="805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B2AF3D-3B91-43D3-8E8D-36A6A0620BE9}"/>
              </a:ext>
            </a:extLst>
          </p:cNvPr>
          <p:cNvSpPr txBox="1"/>
          <p:nvPr/>
        </p:nvSpPr>
        <p:spPr>
          <a:xfrm>
            <a:off x="0" y="1864440"/>
            <a:ext cx="418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words are: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5D81D3D-90C9-4BE6-82F7-82B6D7ECC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94"/>
          <a:stretch/>
        </p:blipFill>
        <p:spPr>
          <a:xfrm>
            <a:off x="0" y="6185502"/>
            <a:ext cx="9144000" cy="672497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AD65564-2A79-4FEA-803B-F7970060DE57}"/>
              </a:ext>
            </a:extLst>
          </p:cNvPr>
          <p:cNvSpPr/>
          <p:nvPr/>
        </p:nvSpPr>
        <p:spPr>
          <a:xfrm>
            <a:off x="391717" y="5282157"/>
            <a:ext cx="8220075" cy="1289090"/>
          </a:xfrm>
          <a:prstGeom prst="roundRect">
            <a:avLst>
              <a:gd name="adj" fmla="val 30441"/>
            </a:avLst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748FB8F-7A67-4F9C-8AF9-C6EA616674F2}"/>
              </a:ext>
            </a:extLst>
          </p:cNvPr>
          <p:cNvSpPr/>
          <p:nvPr/>
        </p:nvSpPr>
        <p:spPr>
          <a:xfrm>
            <a:off x="404883" y="5282157"/>
            <a:ext cx="8220075" cy="1173784"/>
          </a:xfrm>
          <a:prstGeom prst="roundRect">
            <a:avLst>
              <a:gd name="adj" fmla="val 304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3E3A8B-F7CD-45CA-861B-86C3DA723027}"/>
              </a:ext>
            </a:extLst>
          </p:cNvPr>
          <p:cNvSpPr/>
          <p:nvPr/>
        </p:nvSpPr>
        <p:spPr>
          <a:xfrm>
            <a:off x="745792" y="5234908"/>
            <a:ext cx="1223994" cy="1223994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7E930E-C028-4A5D-83C9-CD6652F1D4A9}"/>
              </a:ext>
            </a:extLst>
          </p:cNvPr>
          <p:cNvSpPr/>
          <p:nvPr/>
        </p:nvSpPr>
        <p:spPr>
          <a:xfrm>
            <a:off x="1357789" y="5575521"/>
            <a:ext cx="6344843" cy="574431"/>
          </a:xfrm>
          <a:prstGeom prst="rect">
            <a:avLst/>
          </a:prstGeom>
          <a:solidFill>
            <a:schemeClr val="bg1"/>
          </a:solidFill>
          <a:ln w="28575">
            <a:solidFill>
              <a:srgbClr val="1818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AC62C9-41DA-4A20-965B-0DF587271623}"/>
              </a:ext>
            </a:extLst>
          </p:cNvPr>
          <p:cNvGrpSpPr/>
          <p:nvPr/>
        </p:nvGrpSpPr>
        <p:grpSpPr>
          <a:xfrm>
            <a:off x="1762253" y="5651895"/>
            <a:ext cx="5846593" cy="419466"/>
            <a:chOff x="2297723" y="5984805"/>
            <a:chExt cx="5967046" cy="4194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FFEE84-A770-4A95-A241-11FF11ACF85D}"/>
                </a:ext>
              </a:extLst>
            </p:cNvPr>
            <p:cNvSpPr/>
            <p:nvPr/>
          </p:nvSpPr>
          <p:spPr>
            <a:xfrm>
              <a:off x="2297723" y="5984805"/>
              <a:ext cx="5967046" cy="419466"/>
            </a:xfrm>
            <a:prstGeom prst="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6FBD818-6F4D-4A4C-9704-423AA8477DED}"/>
                </a:ext>
              </a:extLst>
            </p:cNvPr>
            <p:cNvSpPr/>
            <p:nvPr/>
          </p:nvSpPr>
          <p:spPr>
            <a:xfrm>
              <a:off x="2297723" y="6208731"/>
              <a:ext cx="5967046" cy="184291"/>
            </a:xfrm>
            <a:prstGeom prst="rect">
              <a:avLst/>
            </a:prstGeom>
            <a:solidFill>
              <a:srgbClr val="E94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5882B51-402B-4D29-A5AD-721FAA39D834}"/>
              </a:ext>
            </a:extLst>
          </p:cNvPr>
          <p:cNvSpPr/>
          <p:nvPr/>
        </p:nvSpPr>
        <p:spPr>
          <a:xfrm rot="5400000">
            <a:off x="1741932" y="5711938"/>
            <a:ext cx="355129" cy="306145"/>
          </a:xfrm>
          <a:prstGeom prst="triangl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29A809-A3D0-4BCD-A180-BBA325218B24}"/>
              </a:ext>
            </a:extLst>
          </p:cNvPr>
          <p:cNvGrpSpPr/>
          <p:nvPr/>
        </p:nvGrpSpPr>
        <p:grpSpPr>
          <a:xfrm>
            <a:off x="838923" y="4969623"/>
            <a:ext cx="1039662" cy="1387989"/>
            <a:chOff x="2003534" y="0"/>
            <a:chExt cx="5136931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F9CEF7-4890-4BA4-9EC9-5ED231E7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534" y="0"/>
              <a:ext cx="5136931" cy="68580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1477236-8046-44C9-B154-B2C37EFBAF96}"/>
                </a:ext>
              </a:extLst>
            </p:cNvPr>
            <p:cNvSpPr/>
            <p:nvPr/>
          </p:nvSpPr>
          <p:spPr>
            <a:xfrm>
              <a:off x="2461695" y="2211358"/>
              <a:ext cx="4211080" cy="42465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1818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5A237D-EC3B-4F39-AD4E-3B9F8002230B}"/>
              </a:ext>
            </a:extLst>
          </p:cNvPr>
          <p:cNvGrpSpPr/>
          <p:nvPr/>
        </p:nvGrpSpPr>
        <p:grpSpPr>
          <a:xfrm>
            <a:off x="1300541" y="5471299"/>
            <a:ext cx="122962" cy="747626"/>
            <a:chOff x="1956802" y="5805004"/>
            <a:chExt cx="113930" cy="69271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32783CF-E9BE-458E-8D5A-58EA9304B439}"/>
                </a:ext>
              </a:extLst>
            </p:cNvPr>
            <p:cNvGrpSpPr/>
            <p:nvPr/>
          </p:nvGrpSpPr>
          <p:grpSpPr>
            <a:xfrm>
              <a:off x="1956802" y="5805004"/>
              <a:ext cx="113817" cy="374810"/>
              <a:chOff x="4975328" y="1966693"/>
              <a:chExt cx="288334" cy="949510"/>
            </a:xfrm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B9427871-7A09-42A8-9B59-640DC8F11535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ED55AE-CAB0-4E20-B913-2DC8F9020AE3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AFBB06D-C3D2-41D4-B986-421CB323E51B}"/>
                </a:ext>
              </a:extLst>
            </p:cNvPr>
            <p:cNvGrpSpPr/>
            <p:nvPr/>
          </p:nvGrpSpPr>
          <p:grpSpPr>
            <a:xfrm>
              <a:off x="1956915" y="6122905"/>
              <a:ext cx="113817" cy="374810"/>
              <a:chOff x="4975328" y="1966693"/>
              <a:chExt cx="288334" cy="949510"/>
            </a:xfrm>
            <a:noFill/>
          </p:grpSpPr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7A57488A-A96A-49C0-A2F3-CFB4C1E12A0C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10EB935-94A4-437A-9EDE-58A2DEDFB547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8" name="WORD">
            <a:extLst>
              <a:ext uri="{FF2B5EF4-FFF2-40B4-BE49-F238E27FC236}">
                <a16:creationId xmlns:a16="http://schemas.microsoft.com/office/drawing/2014/main" id="{DE1330F0-7FC4-43B1-B3EB-B480EB95855D}"/>
              </a:ext>
            </a:extLst>
          </p:cNvPr>
          <p:cNvSpPr/>
          <p:nvPr/>
        </p:nvSpPr>
        <p:spPr>
          <a:xfrm>
            <a:off x="998289" y="2223081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Goldilocks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15C5005-26F9-419D-BA18-760442DB47FF}"/>
              </a:ext>
            </a:extLst>
          </p:cNvPr>
          <p:cNvGrpSpPr/>
          <p:nvPr/>
        </p:nvGrpSpPr>
        <p:grpSpPr>
          <a:xfrm>
            <a:off x="1448553" y="3199658"/>
            <a:ext cx="1959439" cy="1422015"/>
            <a:chOff x="1448553" y="3199658"/>
            <a:chExt cx="1959439" cy="142201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1C258BB-15FA-4B8C-93CE-5176A2EAEEDE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ADB8E96A-D619-44B4-867D-6997ED380EC8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4A2C2EF2-71AE-477D-8D7E-7ABA87B0B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DDE890E-21B2-494B-99D0-E48B0D60E7F4}"/>
                </a:ext>
              </a:extLst>
            </p:cNvPr>
            <p:cNvSpPr/>
            <p:nvPr/>
          </p:nvSpPr>
          <p:spPr>
            <a:xfrm>
              <a:off x="1668467" y="3467840"/>
              <a:ext cx="1509299" cy="904984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BF77409-DF02-49C7-B88D-232BF31016D8}"/>
                </a:ext>
              </a:extLst>
            </p:cNvPr>
            <p:cNvSpPr txBox="1"/>
            <p:nvPr/>
          </p:nvSpPr>
          <p:spPr>
            <a:xfrm>
              <a:off x="1564526" y="3498110"/>
              <a:ext cx="17171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spc="-70" dirty="0"/>
                <a:t>I am the female lead character of a traditional tale.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681DBDF-8B2C-4433-BE92-E8A9F55892DA}"/>
              </a:ext>
            </a:extLst>
          </p:cNvPr>
          <p:cNvGrpSpPr/>
          <p:nvPr/>
        </p:nvGrpSpPr>
        <p:grpSpPr>
          <a:xfrm>
            <a:off x="5902560" y="3199658"/>
            <a:ext cx="1959439" cy="1422015"/>
            <a:chOff x="1448553" y="3199658"/>
            <a:chExt cx="1959439" cy="1422015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C18AFDD-A356-4EBD-852C-D9331E7497B5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5F11B574-E62A-4151-897A-8FEC5B0B58CB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867240AA-8468-45D5-9AF6-15EDAEE52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07038F2-CF77-4582-B95E-7C791A5689CC}"/>
                </a:ext>
              </a:extLst>
            </p:cNvPr>
            <p:cNvSpPr/>
            <p:nvPr/>
          </p:nvSpPr>
          <p:spPr>
            <a:xfrm>
              <a:off x="1668467" y="3321788"/>
              <a:ext cx="1509299" cy="1188846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C4D3EA9-DC2F-48D2-87A2-54700EDCC209}"/>
                </a:ext>
              </a:extLst>
            </p:cNvPr>
            <p:cNvSpPr txBox="1"/>
            <p:nvPr/>
          </p:nvSpPr>
          <p:spPr>
            <a:xfrm>
              <a:off x="1560030" y="3387065"/>
              <a:ext cx="17332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I ate porridge belonging to three mammals </a:t>
              </a:r>
              <a:r>
                <a:rPr lang="en-GB" sz="1600" b="1" spc="-100" dirty="0"/>
                <a:t>of different sizes.</a:t>
              </a: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62E9E753-2483-41F8-99A5-E28BABA19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67" y="5373342"/>
            <a:ext cx="947342" cy="94712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B58DFE76-ECEF-4235-99F9-29E26FBB78B1}"/>
              </a:ext>
            </a:extLst>
          </p:cNvPr>
          <p:cNvSpPr txBox="1"/>
          <p:nvPr/>
        </p:nvSpPr>
        <p:spPr>
          <a:xfrm>
            <a:off x="1841055" y="5623105"/>
            <a:ext cx="576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Time Up!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7B90693-E712-4B58-A159-C0193DB1FED3}"/>
              </a:ext>
            </a:extLst>
          </p:cNvPr>
          <p:cNvGrpSpPr/>
          <p:nvPr/>
        </p:nvGrpSpPr>
        <p:grpSpPr>
          <a:xfrm>
            <a:off x="-1" y="-20254"/>
            <a:ext cx="9144001" cy="1611231"/>
            <a:chOff x="-1" y="-20254"/>
            <a:chExt cx="9144001" cy="1611231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435E2D86-B444-4C61-8F8D-4305B938D5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801"/>
            <a:stretch/>
          </p:blipFill>
          <p:spPr>
            <a:xfrm>
              <a:off x="0" y="0"/>
              <a:ext cx="9144000" cy="1590977"/>
            </a:xfrm>
            <a:prstGeom prst="rect">
              <a:avLst/>
            </a:prstGeom>
          </p:spPr>
        </p:pic>
        <p:sp>
          <p:nvSpPr>
            <p:cNvPr id="104" name="Title 1">
              <a:extLst>
                <a:ext uri="{FF2B5EF4-FFF2-40B4-BE49-F238E27FC236}">
                  <a16:creationId xmlns:a16="http://schemas.microsoft.com/office/drawing/2014/main" id="{6E5BEE9F-8A91-4887-89B8-F0B409C8F5A2}"/>
                </a:ext>
              </a:extLst>
            </p:cNvPr>
            <p:cNvSpPr txBox="1">
              <a:spLocks/>
            </p:cNvSpPr>
            <p:nvPr/>
          </p:nvSpPr>
          <p:spPr>
            <a:xfrm>
              <a:off x="457198" y="285310"/>
              <a:ext cx="8220075" cy="994306"/>
            </a:xfrm>
            <a:prstGeom prst="roundRect">
              <a:avLst>
                <a:gd name="adj" fmla="val 9641"/>
              </a:avLst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5400" dirty="0">
                  <a:solidFill>
                    <a:srgbClr val="18A0DB"/>
                  </a:solidFill>
                </a:rPr>
                <a:t>Anagram Quiz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9090316-ADF6-4655-B27E-798A3BD39FB9}"/>
                </a:ext>
              </a:extLst>
            </p:cNvPr>
            <p:cNvGrpSpPr/>
            <p:nvPr/>
          </p:nvGrpSpPr>
          <p:grpSpPr>
            <a:xfrm>
              <a:off x="-1" y="-20254"/>
              <a:ext cx="1091017" cy="1018543"/>
              <a:chOff x="-1" y="-20254"/>
              <a:chExt cx="1091017" cy="1018543"/>
            </a:xfrm>
          </p:grpSpPr>
          <p:sp>
            <p:nvSpPr>
              <p:cNvPr id="73" name="Right Triangle 72">
                <a:extLst>
                  <a:ext uri="{FF2B5EF4-FFF2-40B4-BE49-F238E27FC236}">
                    <a16:creationId xmlns:a16="http://schemas.microsoft.com/office/drawing/2014/main" id="{E09D63AD-6A73-4E66-868B-595BD02560EE}"/>
                  </a:ext>
                </a:extLst>
              </p:cNvPr>
              <p:cNvSpPr/>
              <p:nvPr/>
            </p:nvSpPr>
            <p:spPr>
              <a:xfrm rot="5400000">
                <a:off x="46363" y="-46364"/>
                <a:ext cx="998289" cy="1091017"/>
              </a:xfrm>
              <a:prstGeom prst="rtTriangle">
                <a:avLst/>
              </a:prstGeom>
              <a:solidFill>
                <a:srgbClr val="E94E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DDBC501-B2C1-446C-8A1C-0E53EF92610E}"/>
                  </a:ext>
                </a:extLst>
              </p:cNvPr>
              <p:cNvSpPr txBox="1"/>
              <p:nvPr/>
            </p:nvSpPr>
            <p:spPr>
              <a:xfrm>
                <a:off x="41403" y="-20254"/>
                <a:ext cx="3743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9540590-D236-4F5D-8B18-402D74F21305}"/>
              </a:ext>
            </a:extLst>
          </p:cNvPr>
          <p:cNvGrpSpPr/>
          <p:nvPr/>
        </p:nvGrpSpPr>
        <p:grpSpPr>
          <a:xfrm>
            <a:off x="8052982" y="-478334"/>
            <a:ext cx="1091018" cy="1624044"/>
            <a:chOff x="8052982" y="-478334"/>
            <a:chExt cx="1091018" cy="1624044"/>
          </a:xfrm>
        </p:grpSpPr>
        <p:sp>
          <p:nvSpPr>
            <p:cNvPr id="110" name="Right Triangle 10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2252A9C-50C9-495F-8A2B-61462D548385}"/>
                </a:ext>
              </a:extLst>
            </p:cNvPr>
            <p:cNvSpPr/>
            <p:nvPr/>
          </p:nvSpPr>
          <p:spPr>
            <a:xfrm rot="5400000" flipV="1">
              <a:off x="8099346" y="-46364"/>
              <a:ext cx="998290" cy="1091018"/>
            </a:xfrm>
            <a:prstGeom prst="rtTriangle">
              <a:avLst/>
            </a:prstGeom>
            <a:solidFill>
              <a:srgbClr val="CFE0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TextBox 8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5EEA026-00BE-4A00-BE25-AFEDA027123E}"/>
                </a:ext>
              </a:extLst>
            </p:cNvPr>
            <p:cNvSpPr txBox="1"/>
            <p:nvPr/>
          </p:nvSpPr>
          <p:spPr>
            <a:xfrm rot="2700000">
              <a:off x="7911929" y="133633"/>
              <a:ext cx="1624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Next</a:t>
              </a:r>
            </a:p>
          </p:txBody>
        </p:sp>
      </p:grpSp>
      <p:sp>
        <p:nvSpPr>
          <p:cNvPr id="62" name="Rectangle 61">
            <a:hlinkClick r:id="rId7"/>
            <a:extLst>
              <a:ext uri="{FF2B5EF4-FFF2-40B4-BE49-F238E27FC236}">
                <a16:creationId xmlns:a16="http://schemas.microsoft.com/office/drawing/2014/main" id="{A8FBF86B-1080-4F67-955E-2654A1DFC2FE}"/>
              </a:ext>
            </a:extLst>
          </p:cNvPr>
          <p:cNvSpPr/>
          <p:nvPr/>
        </p:nvSpPr>
        <p:spPr>
          <a:xfrm>
            <a:off x="8539993" y="6622384"/>
            <a:ext cx="604007" cy="235615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62692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2000" decel="7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3.05556E-6 0.1171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9000" decel="91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-3.7037E-7 L -0.17448 -3.7037E-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22000" decel="7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66667E-6 -3.7037E-7 L -1.66667E-6 0.1171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7778E-6 -3.7037E-7 L 2.77778E-6 -0.1182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94444E-6 -3.7037E-7 L 1.94444E-6 -0.1166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22000" decel="7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1.85185E-6 L -3.61111E-6 0.1171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61111E-6 -3.7037E-7 L 3.61111E-6 -0.1166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22000" decel="78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8.33333E-7 -3.7037E-7 L 8.33333E-7 0.1171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26000" decel="7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22222E-6 -3.7037E-7 L 0.08716 -3.7037E-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2" presetClass="entr" presetSubtype="4" accel="32000" decel="6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6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accel="38000" decel="62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accel="38000" decel="62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0"/>
                            </p:stCondLst>
                            <p:childTnLst>
                              <p:par>
                                <p:cTn id="52" presetID="8" presetClass="emph" presetSubtype="0" accel="30000" decel="7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" presetID="8" presetClass="emph" presetSubtype="0" repeatCount="indefinite" accel="20000" decel="8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accel="32000" decel="6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" presetClass="entr" presetSubtype="2" accel="22000" decel="78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2" grpId="0" animBg="1"/>
      <p:bldP spid="68" grpId="0" animBg="1"/>
      <p:bldP spid="72" grpId="0"/>
      <p:bldP spid="7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ANSWER">
            <a:extLst>
              <a:ext uri="{FF2B5EF4-FFF2-40B4-BE49-F238E27FC236}">
                <a16:creationId xmlns:a16="http://schemas.microsoft.com/office/drawing/2014/main" id="{6625263D-2EAD-4EAB-BE0F-CC81AC57B4BF}"/>
              </a:ext>
            </a:extLst>
          </p:cNvPr>
          <p:cNvGrpSpPr/>
          <p:nvPr/>
        </p:nvGrpSpPr>
        <p:grpSpPr>
          <a:xfrm>
            <a:off x="5666072" y="4838793"/>
            <a:ext cx="2195927" cy="1828380"/>
            <a:chOff x="1517156" y="4555135"/>
            <a:chExt cx="2195927" cy="1828380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A9428236-DCD8-4CD8-BA46-1A6ED369DA92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FF8BF5B-D22E-4305-AAFD-8B8A277C59A8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Answer</a:t>
              </a:r>
            </a:p>
          </p:txBody>
        </p:sp>
      </p:grpSp>
      <p:grpSp>
        <p:nvGrpSpPr>
          <p:cNvPr id="26" name="START">
            <a:extLst>
              <a:ext uri="{FF2B5EF4-FFF2-40B4-BE49-F238E27FC236}">
                <a16:creationId xmlns:a16="http://schemas.microsoft.com/office/drawing/2014/main" id="{5EF25B72-30DA-4DE9-9DC2-1056C9BBA05A}"/>
              </a:ext>
            </a:extLst>
          </p:cNvPr>
          <p:cNvGrpSpPr/>
          <p:nvPr/>
        </p:nvGrpSpPr>
        <p:grpSpPr>
          <a:xfrm>
            <a:off x="1509100" y="4838793"/>
            <a:ext cx="2195927" cy="1828380"/>
            <a:chOff x="1517156" y="4555135"/>
            <a:chExt cx="2195927" cy="182838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B3A8884-71DC-48C2-8FB0-8132C6BF8150}"/>
                </a:ext>
              </a:extLst>
            </p:cNvPr>
            <p:cNvSpPr/>
            <p:nvPr/>
          </p:nvSpPr>
          <p:spPr>
            <a:xfrm>
              <a:off x="1517156" y="4559083"/>
              <a:ext cx="2195927" cy="1824432"/>
            </a:xfrm>
            <a:prstGeom prst="roundRect">
              <a:avLst>
                <a:gd name="adj" fmla="val 20141"/>
              </a:avLst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873844-CF8A-4421-9121-645D94E3A396}"/>
                </a:ext>
              </a:extLst>
            </p:cNvPr>
            <p:cNvSpPr txBox="1"/>
            <p:nvPr/>
          </p:nvSpPr>
          <p:spPr>
            <a:xfrm>
              <a:off x="1532317" y="4555135"/>
              <a:ext cx="2180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Start</a:t>
              </a:r>
            </a:p>
          </p:txBody>
        </p:sp>
      </p:grpSp>
      <p:sp>
        <p:nvSpPr>
          <p:cNvPr id="102" name="ANAGRAM">
            <a:extLst>
              <a:ext uri="{FF2B5EF4-FFF2-40B4-BE49-F238E27FC236}">
                <a16:creationId xmlns:a16="http://schemas.microsoft.com/office/drawing/2014/main" id="{E2FFAF42-61BF-421A-9FFF-E31D8BD026CC}"/>
              </a:ext>
            </a:extLst>
          </p:cNvPr>
          <p:cNvSpPr/>
          <p:nvPr/>
        </p:nvSpPr>
        <p:spPr>
          <a:xfrm>
            <a:off x="1007338" y="2224905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chemeClr val="tx1"/>
                </a:solidFill>
              </a:rPr>
              <a:t>april</a:t>
            </a:r>
            <a:r>
              <a:rPr lang="en-GB" sz="4000" b="1" dirty="0">
                <a:solidFill>
                  <a:schemeClr val="tx1"/>
                </a:solidFill>
              </a:rPr>
              <a:t> measle weakish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A5DE85AF-E540-4C78-B9AB-EB9540C73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32416" r="80458" b="55841"/>
          <a:stretch/>
        </p:blipFill>
        <p:spPr>
          <a:xfrm>
            <a:off x="998290" y="2223082"/>
            <a:ext cx="788565" cy="805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733AC8-17E4-465C-A147-33FC904E2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2" t="32416" r="71834" b="55841"/>
          <a:stretch/>
        </p:blipFill>
        <p:spPr>
          <a:xfrm>
            <a:off x="1786855" y="2223082"/>
            <a:ext cx="788565" cy="80534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BADE251-0276-406E-9396-5070A9BCC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6" t="32416" r="62928" b="55841"/>
          <a:stretch/>
        </p:blipFill>
        <p:spPr>
          <a:xfrm>
            <a:off x="2575419" y="2223082"/>
            <a:ext cx="814467" cy="80534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11EC923-C32D-4EAF-B28C-7ECF34149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9" t="32416" r="54213" b="55841"/>
          <a:stretch/>
        </p:blipFill>
        <p:spPr>
          <a:xfrm>
            <a:off x="3363983" y="2223082"/>
            <a:ext cx="822783" cy="80534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472C851C-0106-4634-BEA5-981B01FDE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7" t="32416" r="45589" b="55841"/>
          <a:stretch/>
        </p:blipFill>
        <p:spPr>
          <a:xfrm>
            <a:off x="4186766" y="2223082"/>
            <a:ext cx="788564" cy="80534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75432AD3-B600-4CC8-8451-C9092333B7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1" t="32416" r="36875" b="55841"/>
          <a:stretch/>
        </p:blipFill>
        <p:spPr>
          <a:xfrm>
            <a:off x="4975329" y="2223081"/>
            <a:ext cx="796881" cy="80534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292A772F-0BAD-4224-B2CB-900B6FC10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5" t="32416" r="28160" b="55841"/>
          <a:stretch/>
        </p:blipFill>
        <p:spPr>
          <a:xfrm>
            <a:off x="5772209" y="2223082"/>
            <a:ext cx="796881" cy="80534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B906207F-BEF6-42E2-AA14-FE01FE77E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0" t="32416" r="19445" b="55841"/>
          <a:stretch/>
        </p:blipFill>
        <p:spPr>
          <a:xfrm>
            <a:off x="6569090" y="2223082"/>
            <a:ext cx="796882" cy="80534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B5A662F7-98E6-4CE3-AB63-9BAE68A17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7" t="32416" r="10918" b="55841"/>
          <a:stretch/>
        </p:blipFill>
        <p:spPr>
          <a:xfrm>
            <a:off x="7348827" y="2223082"/>
            <a:ext cx="796882" cy="805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B2AF3D-3B91-43D3-8E8D-36A6A0620BE9}"/>
              </a:ext>
            </a:extLst>
          </p:cNvPr>
          <p:cNvSpPr txBox="1"/>
          <p:nvPr/>
        </p:nvSpPr>
        <p:spPr>
          <a:xfrm>
            <a:off x="0" y="1864440"/>
            <a:ext cx="418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words are: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5D81D3D-90C9-4BE6-82F7-82B6D7ECC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94"/>
          <a:stretch/>
        </p:blipFill>
        <p:spPr>
          <a:xfrm>
            <a:off x="0" y="6185502"/>
            <a:ext cx="9144000" cy="672497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AD65564-2A79-4FEA-803B-F7970060DE57}"/>
              </a:ext>
            </a:extLst>
          </p:cNvPr>
          <p:cNvSpPr/>
          <p:nvPr/>
        </p:nvSpPr>
        <p:spPr>
          <a:xfrm>
            <a:off x="391717" y="5282157"/>
            <a:ext cx="8220075" cy="1289090"/>
          </a:xfrm>
          <a:prstGeom prst="roundRect">
            <a:avLst>
              <a:gd name="adj" fmla="val 30441"/>
            </a:avLst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748FB8F-7A67-4F9C-8AF9-C6EA616674F2}"/>
              </a:ext>
            </a:extLst>
          </p:cNvPr>
          <p:cNvSpPr/>
          <p:nvPr/>
        </p:nvSpPr>
        <p:spPr>
          <a:xfrm>
            <a:off x="404883" y="5282157"/>
            <a:ext cx="8220075" cy="1173784"/>
          </a:xfrm>
          <a:prstGeom prst="roundRect">
            <a:avLst>
              <a:gd name="adj" fmla="val 304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3E3A8B-F7CD-45CA-861B-86C3DA723027}"/>
              </a:ext>
            </a:extLst>
          </p:cNvPr>
          <p:cNvSpPr/>
          <p:nvPr/>
        </p:nvSpPr>
        <p:spPr>
          <a:xfrm>
            <a:off x="745792" y="5234908"/>
            <a:ext cx="1223994" cy="1223994"/>
          </a:xfrm>
          <a:prstGeom prst="ellips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7E930E-C028-4A5D-83C9-CD6652F1D4A9}"/>
              </a:ext>
            </a:extLst>
          </p:cNvPr>
          <p:cNvSpPr/>
          <p:nvPr/>
        </p:nvSpPr>
        <p:spPr>
          <a:xfrm>
            <a:off x="1357789" y="5575521"/>
            <a:ext cx="6344843" cy="574431"/>
          </a:xfrm>
          <a:prstGeom prst="rect">
            <a:avLst/>
          </a:prstGeom>
          <a:solidFill>
            <a:schemeClr val="bg1"/>
          </a:solidFill>
          <a:ln w="28575">
            <a:solidFill>
              <a:srgbClr val="1818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AC62C9-41DA-4A20-965B-0DF587271623}"/>
              </a:ext>
            </a:extLst>
          </p:cNvPr>
          <p:cNvGrpSpPr/>
          <p:nvPr/>
        </p:nvGrpSpPr>
        <p:grpSpPr>
          <a:xfrm>
            <a:off x="1762253" y="5651895"/>
            <a:ext cx="5846593" cy="419466"/>
            <a:chOff x="2297723" y="5984805"/>
            <a:chExt cx="5967046" cy="41946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FFEE84-A770-4A95-A241-11FF11ACF85D}"/>
                </a:ext>
              </a:extLst>
            </p:cNvPr>
            <p:cNvSpPr/>
            <p:nvPr/>
          </p:nvSpPr>
          <p:spPr>
            <a:xfrm>
              <a:off x="2297723" y="5984805"/>
              <a:ext cx="5967046" cy="419466"/>
            </a:xfrm>
            <a:prstGeom prst="rect">
              <a:avLst/>
            </a:prstGeom>
            <a:solidFill>
              <a:srgbClr val="F082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6FBD818-6F4D-4A4C-9704-423AA8477DED}"/>
                </a:ext>
              </a:extLst>
            </p:cNvPr>
            <p:cNvSpPr/>
            <p:nvPr/>
          </p:nvSpPr>
          <p:spPr>
            <a:xfrm>
              <a:off x="2297723" y="6208731"/>
              <a:ext cx="5967046" cy="184291"/>
            </a:xfrm>
            <a:prstGeom prst="rect">
              <a:avLst/>
            </a:prstGeom>
            <a:solidFill>
              <a:srgbClr val="E94E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5882B51-402B-4D29-A5AD-721FAA39D834}"/>
              </a:ext>
            </a:extLst>
          </p:cNvPr>
          <p:cNvSpPr/>
          <p:nvPr/>
        </p:nvSpPr>
        <p:spPr>
          <a:xfrm rot="5400000">
            <a:off x="1741932" y="5711938"/>
            <a:ext cx="355129" cy="306145"/>
          </a:xfrm>
          <a:prstGeom prst="triangle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29A809-A3D0-4BCD-A180-BBA325218B24}"/>
              </a:ext>
            </a:extLst>
          </p:cNvPr>
          <p:cNvGrpSpPr/>
          <p:nvPr/>
        </p:nvGrpSpPr>
        <p:grpSpPr>
          <a:xfrm>
            <a:off x="838923" y="4969623"/>
            <a:ext cx="1039662" cy="1387989"/>
            <a:chOff x="2003534" y="0"/>
            <a:chExt cx="5136931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F9CEF7-4890-4BA4-9EC9-5ED231E7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534" y="0"/>
              <a:ext cx="5136931" cy="68580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1477236-8046-44C9-B154-B2C37EFBAF96}"/>
                </a:ext>
              </a:extLst>
            </p:cNvPr>
            <p:cNvSpPr/>
            <p:nvPr/>
          </p:nvSpPr>
          <p:spPr>
            <a:xfrm>
              <a:off x="2461695" y="2211358"/>
              <a:ext cx="4211080" cy="42465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1818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5A237D-EC3B-4F39-AD4E-3B9F8002230B}"/>
              </a:ext>
            </a:extLst>
          </p:cNvPr>
          <p:cNvGrpSpPr/>
          <p:nvPr/>
        </p:nvGrpSpPr>
        <p:grpSpPr>
          <a:xfrm>
            <a:off x="1300541" y="5471299"/>
            <a:ext cx="122962" cy="747626"/>
            <a:chOff x="1956802" y="5805004"/>
            <a:chExt cx="113930" cy="69271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32783CF-E9BE-458E-8D5A-58EA9304B439}"/>
                </a:ext>
              </a:extLst>
            </p:cNvPr>
            <p:cNvGrpSpPr/>
            <p:nvPr/>
          </p:nvGrpSpPr>
          <p:grpSpPr>
            <a:xfrm>
              <a:off x="1956802" y="5805004"/>
              <a:ext cx="113817" cy="374810"/>
              <a:chOff x="4975328" y="1966693"/>
              <a:chExt cx="288334" cy="949510"/>
            </a:xfrm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B9427871-7A09-42A8-9B59-640DC8F11535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ED55AE-CAB0-4E20-B913-2DC8F9020AE3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solidFill>
                <a:srgbClr val="18A0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AFBB06D-C3D2-41D4-B986-421CB323E51B}"/>
                </a:ext>
              </a:extLst>
            </p:cNvPr>
            <p:cNvGrpSpPr/>
            <p:nvPr/>
          </p:nvGrpSpPr>
          <p:grpSpPr>
            <a:xfrm>
              <a:off x="1956915" y="6122905"/>
              <a:ext cx="113817" cy="374810"/>
              <a:chOff x="4975328" y="1966693"/>
              <a:chExt cx="288334" cy="949510"/>
            </a:xfrm>
            <a:noFill/>
          </p:grpSpPr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7A57488A-A96A-49C0-A2F3-CFB4C1E12A0C}"/>
                  </a:ext>
                </a:extLst>
              </p:cNvPr>
              <p:cNvSpPr/>
              <p:nvPr/>
            </p:nvSpPr>
            <p:spPr>
              <a:xfrm>
                <a:off x="4975329" y="1966693"/>
                <a:ext cx="288333" cy="80534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10EB935-94A4-437A-9EDE-58A2DEDFB547}"/>
                  </a:ext>
                </a:extLst>
              </p:cNvPr>
              <p:cNvSpPr/>
              <p:nvPr/>
            </p:nvSpPr>
            <p:spPr>
              <a:xfrm>
                <a:off x="4975328" y="2627870"/>
                <a:ext cx="288333" cy="28833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8" name="WORD">
            <a:extLst>
              <a:ext uri="{FF2B5EF4-FFF2-40B4-BE49-F238E27FC236}">
                <a16:creationId xmlns:a16="http://schemas.microsoft.com/office/drawing/2014/main" id="{DE1330F0-7FC4-43B1-B3EB-B480EB95855D}"/>
              </a:ext>
            </a:extLst>
          </p:cNvPr>
          <p:cNvSpPr/>
          <p:nvPr/>
        </p:nvSpPr>
        <p:spPr>
          <a:xfrm>
            <a:off x="998289" y="2223081"/>
            <a:ext cx="7147420" cy="80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William Shakespeare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15C5005-26F9-419D-BA18-760442DB47FF}"/>
              </a:ext>
            </a:extLst>
          </p:cNvPr>
          <p:cNvGrpSpPr/>
          <p:nvPr/>
        </p:nvGrpSpPr>
        <p:grpSpPr>
          <a:xfrm>
            <a:off x="1448553" y="3199658"/>
            <a:ext cx="1959439" cy="1422015"/>
            <a:chOff x="1448553" y="3199658"/>
            <a:chExt cx="1959439" cy="142201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B1C258BB-15FA-4B8C-93CE-5176A2EAEEDE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ADB8E96A-D619-44B4-867D-6997ED380EC8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4A2C2EF2-71AE-477D-8D7E-7ABA87B0B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DDE890E-21B2-494B-99D0-E48B0D60E7F4}"/>
                </a:ext>
              </a:extLst>
            </p:cNvPr>
            <p:cNvSpPr/>
            <p:nvPr/>
          </p:nvSpPr>
          <p:spPr>
            <a:xfrm>
              <a:off x="1668467" y="3467840"/>
              <a:ext cx="1509299" cy="904984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BF77409-DF02-49C7-B88D-232BF31016D8}"/>
                </a:ext>
              </a:extLst>
            </p:cNvPr>
            <p:cNvSpPr txBox="1"/>
            <p:nvPr/>
          </p:nvSpPr>
          <p:spPr>
            <a:xfrm>
              <a:off x="1564526" y="3411436"/>
              <a:ext cx="17171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I am a</a:t>
              </a:r>
              <a:br>
                <a:rPr lang="en-GB" sz="1600" b="1" dirty="0"/>
              </a:br>
              <a:r>
                <a:rPr lang="en-GB" sz="1600" b="1" dirty="0"/>
                <a:t>male British playwright born in 1564.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681DBDF-8B2C-4433-BE92-E8A9F55892DA}"/>
              </a:ext>
            </a:extLst>
          </p:cNvPr>
          <p:cNvGrpSpPr/>
          <p:nvPr/>
        </p:nvGrpSpPr>
        <p:grpSpPr>
          <a:xfrm>
            <a:off x="5902560" y="3199658"/>
            <a:ext cx="1959439" cy="1422015"/>
            <a:chOff x="1448553" y="3199658"/>
            <a:chExt cx="1959439" cy="1422015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C18AFDD-A356-4EBD-852C-D9331E7497B5}"/>
                </a:ext>
              </a:extLst>
            </p:cNvPr>
            <p:cNvGrpSpPr/>
            <p:nvPr/>
          </p:nvGrpSpPr>
          <p:grpSpPr>
            <a:xfrm>
              <a:off x="1448553" y="3199658"/>
              <a:ext cx="1959439" cy="1422015"/>
              <a:chOff x="1448553" y="3199658"/>
              <a:chExt cx="1959439" cy="1422015"/>
            </a:xfrm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5F11B574-E62A-4151-897A-8FEC5B0B58CB}"/>
                  </a:ext>
                </a:extLst>
              </p:cNvPr>
              <p:cNvSpPr/>
              <p:nvPr/>
            </p:nvSpPr>
            <p:spPr>
              <a:xfrm>
                <a:off x="1448553" y="3199658"/>
                <a:ext cx="1959439" cy="1422015"/>
              </a:xfrm>
              <a:prstGeom prst="roundRect">
                <a:avLst>
                  <a:gd name="adj" fmla="val 59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867240AA-8468-45D5-9AF6-15EDAEE52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7156" y="3231644"/>
                <a:ext cx="1818837" cy="1353817"/>
              </a:xfrm>
              <a:prstGeom prst="rect">
                <a:avLst/>
              </a:prstGeom>
            </p:spPr>
          </p:pic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07038F2-CF77-4582-B95E-7C791A5689CC}"/>
                </a:ext>
              </a:extLst>
            </p:cNvPr>
            <p:cNvSpPr/>
            <p:nvPr/>
          </p:nvSpPr>
          <p:spPr>
            <a:xfrm>
              <a:off x="1668467" y="3321788"/>
              <a:ext cx="1509299" cy="1188846"/>
            </a:xfrm>
            <a:prstGeom prst="rect">
              <a:avLst/>
            </a:prstGeom>
            <a:solidFill>
              <a:srgbClr val="F4F2E9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C4D3EA9-DC2F-48D2-87A2-54700EDCC209}"/>
                </a:ext>
              </a:extLst>
            </p:cNvPr>
            <p:cNvSpPr txBox="1"/>
            <p:nvPr/>
          </p:nvSpPr>
          <p:spPr>
            <a:xfrm>
              <a:off x="1560030" y="3454715"/>
              <a:ext cx="17332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/>
                <a:t>My most famous works include ‘Romeo and Juliet’ and ‘Macbeth’.</a:t>
              </a:r>
            </a:p>
          </p:txBody>
        </p: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62E9E753-2483-41F8-99A5-E28BABA19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467" y="5373342"/>
            <a:ext cx="947342" cy="94712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B58DFE76-ECEF-4235-99F9-29E26FBB78B1}"/>
              </a:ext>
            </a:extLst>
          </p:cNvPr>
          <p:cNvSpPr txBox="1"/>
          <p:nvPr/>
        </p:nvSpPr>
        <p:spPr>
          <a:xfrm>
            <a:off x="1841055" y="5623105"/>
            <a:ext cx="576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Time Up!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97B90693-E712-4B58-A159-C0193DB1FED3}"/>
              </a:ext>
            </a:extLst>
          </p:cNvPr>
          <p:cNvGrpSpPr/>
          <p:nvPr/>
        </p:nvGrpSpPr>
        <p:grpSpPr>
          <a:xfrm>
            <a:off x="-1" y="-20254"/>
            <a:ext cx="9144001" cy="1611231"/>
            <a:chOff x="-1" y="-20254"/>
            <a:chExt cx="9144001" cy="1611231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435E2D86-B444-4C61-8F8D-4305B938D5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801"/>
            <a:stretch/>
          </p:blipFill>
          <p:spPr>
            <a:xfrm>
              <a:off x="0" y="0"/>
              <a:ext cx="9144000" cy="1590977"/>
            </a:xfrm>
            <a:prstGeom prst="rect">
              <a:avLst/>
            </a:prstGeom>
          </p:spPr>
        </p:pic>
        <p:sp>
          <p:nvSpPr>
            <p:cNvPr id="104" name="Title 1">
              <a:extLst>
                <a:ext uri="{FF2B5EF4-FFF2-40B4-BE49-F238E27FC236}">
                  <a16:creationId xmlns:a16="http://schemas.microsoft.com/office/drawing/2014/main" id="{6E5BEE9F-8A91-4887-89B8-F0B409C8F5A2}"/>
                </a:ext>
              </a:extLst>
            </p:cNvPr>
            <p:cNvSpPr txBox="1">
              <a:spLocks/>
            </p:cNvSpPr>
            <p:nvPr/>
          </p:nvSpPr>
          <p:spPr>
            <a:xfrm>
              <a:off x="457198" y="285310"/>
              <a:ext cx="8220075" cy="994306"/>
            </a:xfrm>
            <a:prstGeom prst="roundRect">
              <a:avLst>
                <a:gd name="adj" fmla="val 9641"/>
              </a:avLst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" pitchFamily="50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5400" dirty="0">
                  <a:solidFill>
                    <a:srgbClr val="18A0DB"/>
                  </a:solidFill>
                </a:rPr>
                <a:t>Anagram Quiz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9090316-ADF6-4655-B27E-798A3BD39FB9}"/>
                </a:ext>
              </a:extLst>
            </p:cNvPr>
            <p:cNvGrpSpPr/>
            <p:nvPr/>
          </p:nvGrpSpPr>
          <p:grpSpPr>
            <a:xfrm>
              <a:off x="-1" y="-20254"/>
              <a:ext cx="1091017" cy="1018543"/>
              <a:chOff x="-1" y="-20254"/>
              <a:chExt cx="1091017" cy="1018543"/>
            </a:xfrm>
          </p:grpSpPr>
          <p:sp>
            <p:nvSpPr>
              <p:cNvPr id="73" name="Right Triangle 72">
                <a:extLst>
                  <a:ext uri="{FF2B5EF4-FFF2-40B4-BE49-F238E27FC236}">
                    <a16:creationId xmlns:a16="http://schemas.microsoft.com/office/drawing/2014/main" id="{E09D63AD-6A73-4E66-868B-595BD02560EE}"/>
                  </a:ext>
                </a:extLst>
              </p:cNvPr>
              <p:cNvSpPr/>
              <p:nvPr/>
            </p:nvSpPr>
            <p:spPr>
              <a:xfrm rot="5400000">
                <a:off x="46363" y="-46364"/>
                <a:ext cx="998289" cy="1091017"/>
              </a:xfrm>
              <a:prstGeom prst="rtTriangle">
                <a:avLst/>
              </a:prstGeom>
              <a:solidFill>
                <a:srgbClr val="CFE0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DDBC501-B2C1-446C-8A1C-0E53EF92610E}"/>
                  </a:ext>
                </a:extLst>
              </p:cNvPr>
              <p:cNvSpPr txBox="1"/>
              <p:nvPr/>
            </p:nvSpPr>
            <p:spPr>
              <a:xfrm>
                <a:off x="41403" y="-20254"/>
                <a:ext cx="3743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/>
                  <a:t>7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9540590-D236-4F5D-8B18-402D74F21305}"/>
              </a:ext>
            </a:extLst>
          </p:cNvPr>
          <p:cNvGrpSpPr/>
          <p:nvPr/>
        </p:nvGrpSpPr>
        <p:grpSpPr>
          <a:xfrm>
            <a:off x="8052982" y="-478334"/>
            <a:ext cx="1091018" cy="1624044"/>
            <a:chOff x="8052982" y="-478334"/>
            <a:chExt cx="1091018" cy="1624044"/>
          </a:xfrm>
        </p:grpSpPr>
        <p:sp>
          <p:nvSpPr>
            <p:cNvPr id="110" name="Right Triangle 10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2252A9C-50C9-495F-8A2B-61462D548385}"/>
                </a:ext>
              </a:extLst>
            </p:cNvPr>
            <p:cNvSpPr/>
            <p:nvPr/>
          </p:nvSpPr>
          <p:spPr>
            <a:xfrm rot="5400000" flipV="1">
              <a:off x="8099346" y="-46364"/>
              <a:ext cx="998290" cy="1091018"/>
            </a:xfrm>
            <a:prstGeom prst="rtTriangle">
              <a:avLst/>
            </a:prstGeom>
            <a:solidFill>
              <a:srgbClr val="F8B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TextBox 8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5EEA026-00BE-4A00-BE25-AFEDA027123E}"/>
                </a:ext>
              </a:extLst>
            </p:cNvPr>
            <p:cNvSpPr txBox="1"/>
            <p:nvPr/>
          </p:nvSpPr>
          <p:spPr>
            <a:xfrm rot="2700000">
              <a:off x="7911929" y="133633"/>
              <a:ext cx="1624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Next</a:t>
              </a:r>
            </a:p>
          </p:txBody>
        </p:sp>
      </p:grpSp>
      <p:sp>
        <p:nvSpPr>
          <p:cNvPr id="62" name="Rectangle 61">
            <a:hlinkClick r:id="rId7"/>
            <a:extLst>
              <a:ext uri="{FF2B5EF4-FFF2-40B4-BE49-F238E27FC236}">
                <a16:creationId xmlns:a16="http://schemas.microsoft.com/office/drawing/2014/main" id="{8992918E-116F-4E43-B880-9CCBC9DCCDDF}"/>
              </a:ext>
            </a:extLst>
          </p:cNvPr>
          <p:cNvSpPr/>
          <p:nvPr/>
        </p:nvSpPr>
        <p:spPr>
          <a:xfrm>
            <a:off x="8539993" y="6622384"/>
            <a:ext cx="604007" cy="235615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21615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22000" decel="7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3.05556E-6 0.1171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9000" decel="91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-3.7037E-7 L -0.17448 -3.7037E-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22000" decel="7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66667E-6 -3.7037E-7 L -1.66667E-6 0.1171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77778E-6 -3.7037E-7 L 2.77778E-6 -0.1182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94444E-6 -3.7037E-7 L 1.94444E-6 -0.1166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22000" decel="7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61111E-6 -1.85185E-6 L -3.61111E-6 0.1171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61111E-6 -3.7037E-7 L 3.61111E-6 -0.1166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22000" decel="78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8.33333E-7 -3.7037E-7 L 8.33333E-7 0.1171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26000" decel="74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22222E-6 -3.7037E-7 L 0.08716 -3.7037E-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2" presetClass="entr" presetSubtype="4" accel="32000" decel="6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6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accel="38000" decel="62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accel="38000" decel="62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0"/>
                            </p:stCondLst>
                            <p:childTnLst>
                              <p:par>
                                <p:cTn id="52" presetID="8" presetClass="emph" presetSubtype="0" accel="30000" decel="7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500"/>
                            </p:stCondLst>
                            <p:childTnLst>
                              <p:par>
                                <p:cTn id="55" presetID="8" presetClass="emph" presetSubtype="0" repeatCount="indefinite" accel="20000" decel="8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accel="32000" decel="6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accel="36000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" presetClass="entr" presetSubtype="2" accel="22000" decel="78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2" grpId="0" animBg="1"/>
      <p:bldP spid="68" grpId="0" animBg="1"/>
      <p:bldP spid="72" grpId="0"/>
      <p:bldP spid="72" grpId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in" id="{04BB1937-0F39-421D-9CBC-341613C8FDA1}" vid="{9C60A9DA-26C7-4238-997C-853B7CACD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</Template>
  <TotalTime>53</TotalTime>
  <Words>442</Words>
  <Application>Microsoft Office PowerPoint</Application>
  <PresentationFormat>On-screen Show (4:3)</PresentationFormat>
  <Paragraphs>103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Twinkl</vt:lpstr>
      <vt:lpstr>Office Theme</vt:lpstr>
      <vt:lpstr>PowerPoint Presentation</vt:lpstr>
      <vt:lpstr>How to Play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Bennett, Riley (Student)</dc:creator>
  <cp:lastModifiedBy>Sheila Spooner</cp:lastModifiedBy>
  <cp:revision>11</cp:revision>
  <dcterms:created xsi:type="dcterms:W3CDTF">2021-02-08T20:38:10Z</dcterms:created>
  <dcterms:modified xsi:type="dcterms:W3CDTF">2021-03-01T11:14:28Z</dcterms:modified>
</cp:coreProperties>
</file>