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63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153A-A69C-4AC6-A46D-89D3ECE18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A8327-DE30-4C27-BF76-1DEBC6086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DBF6D-514A-4FFC-BB71-B75B6B49D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E754F-3562-4D6F-A767-33796F70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C4D1-4C94-4A78-A666-4DEF7952C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47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21B8-3D5B-4CD1-916D-C6224E31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1D40E-A6D4-4E5B-9581-23DC1DD1A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05FDE-0904-4C93-BF84-FA54A155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996B2-20E9-4F20-A0F1-38501786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FC340-B975-475B-ACC9-D78BD7C2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3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E7FA03-557B-4C2A-B10D-137802BCD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6B45BC-A8EF-4F64-8CDA-33DBDA81F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4DE94-FF60-47D5-95A9-22AA0CBE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9C2CA-F517-456A-B71A-5FCD1E26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1D8CE-015E-4CF7-A67A-589F2656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62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2537-A6D1-490A-86F8-944CC3E4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CD271-69D1-4A9C-B45D-350992EC0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674CB-2AAA-4F3D-B570-7F9E94BA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216DB-AF38-40DA-95DD-BBFE338C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26C78-C365-4468-B4E3-741B3C62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97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53FEE-0228-4CF1-89AD-91EF2276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54F50-05B8-4BB0-B8F6-670610584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E8617-39E3-44BE-9966-9EF1370F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C341B-4D13-4126-B267-8FA5E638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3914D-9A86-4A0A-A72C-3A077F47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8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8A98-7722-48C8-8AE4-3CDAE49D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6CA1A-2E34-4E78-BFA5-21019FD9F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C13CF-69EB-47D0-AF3F-C61B3D3FA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015C0-97F7-45F1-ADCB-83B6A19D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47B61-ADDF-4F79-A0DE-CA3CF3B1E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12F0A-E9B4-47B1-B25D-D68CBF8D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58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20C9-707B-4C5E-ADBC-5A3E339E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6CC10-759C-4630-9C40-82DD27E00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B4C85-2319-42DC-BB58-0161AFE04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A943A-7EA0-4903-A03F-5BA3E8E47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19163-E603-4802-BD25-E07616DF5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8FC79-FE95-46DE-8761-8EA7DEF5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ADCBC-D0B3-4658-A6FE-76A348CBC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DBF9A-9317-4471-BA80-48B480FB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9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A486-9332-4AAC-83FE-8967CC6F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382F-1046-4D9E-95D4-F834B941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88BED-9DD8-46C0-ADCD-ECD661ED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C298B-D700-4CA0-B611-6931B7FD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2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86B5C-BA0C-4044-B22E-1BD0F852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6D274-6085-46E8-BE32-6DF041E6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5E796-9D6D-4748-A1E2-9BD6DB61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8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BF2E-FD79-4145-9B86-98706819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CEAFD-D7C4-4F3B-BE83-8ACB11FB3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D5796-922B-4A55-86E3-C60CDFC0E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7169C-9C16-4742-AAB0-5C11BF6A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979F2-B5C7-43C3-BFFB-09739ACB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2E3F8-426B-488E-B8A6-272538286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49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C3A8-D1E9-4FFA-91E0-F6F3E9D6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13060-CE6D-4133-8CCB-0A592BEF9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5FF78-CA05-4BE2-BF7F-4CA86DC37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FED03-DF27-40B3-9E8A-596415D8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481A6-C7A7-4D45-90CE-07E3242B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841E3-7652-4FFC-9F2B-755FD64B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487BE-3292-41A5-A6F1-AD3812BE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A53CF-65D3-4BE1-99B3-F75F1CBCB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E3F2E-166C-4D5C-AC76-F2FCED509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AD5E9-9323-40D4-9808-0AD45F64577A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5758-D9F3-4380-B908-99F0E200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303CD-63F2-4D21-941A-FC0AB9D2D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F3853-BB3F-47FC-A1D8-8BB7B0049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0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5C5D2-261B-41E5-B26F-AE310F684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62" y="166686"/>
            <a:ext cx="2900320" cy="4594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892A7-1EE9-4F56-BAE3-7DCDC6526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982" y="166686"/>
            <a:ext cx="2973718" cy="4594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59CEA-E06B-4EC0-BC6D-A5C23E829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448" y="1955524"/>
            <a:ext cx="3352800" cy="4772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D521F-61D5-4923-85F3-EDC6164E0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5020" y="2393674"/>
            <a:ext cx="3000375" cy="43338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C360CF-F971-4C28-8797-EB99E8F51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634" y="497950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1969D-BD26-4BDD-88B0-381EFD240E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5795" y="32799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8452D-068A-43E8-8330-AEF8BDE5E10F}"/>
              </a:ext>
            </a:extLst>
          </p:cNvPr>
          <p:cNvSpPr txBox="1"/>
          <p:nvPr/>
        </p:nvSpPr>
        <p:spPr>
          <a:xfrm>
            <a:off x="150662" y="5894192"/>
            <a:ext cx="262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Make sure you listen to both.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BA7D0-4242-4909-BCF6-426FD9E8FB26}"/>
              </a:ext>
            </a:extLst>
          </p:cNvPr>
          <p:cNvSpPr txBox="1"/>
          <p:nvPr/>
        </p:nvSpPr>
        <p:spPr>
          <a:xfrm>
            <a:off x="6506817" y="327992"/>
            <a:ext cx="499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Why do you think Beowulf chose to sleep in the barn rather than Heorot?</a:t>
            </a:r>
          </a:p>
        </p:txBody>
      </p:sp>
    </p:spTree>
    <p:extLst>
      <p:ext uri="{BB962C8B-B14F-4D97-AF65-F5344CB8AC3E}">
        <p14:creationId xmlns:p14="http://schemas.microsoft.com/office/powerpoint/2010/main" val="2952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BE35B-6720-40C1-8E08-798B0E964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30" y="138940"/>
            <a:ext cx="3013023" cy="454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C291A-318D-4B0E-A862-24D485798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953" y="87607"/>
            <a:ext cx="3013023" cy="4592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D785A-1CD0-493C-96E7-8D5CA16E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132" y="1756119"/>
            <a:ext cx="3019425" cy="481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16405-D518-4DA4-A01D-B51BEF8D5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845" y="1660869"/>
            <a:ext cx="3324225" cy="49053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46D2D9-2CA3-4278-A473-8852111E0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313" y="5059017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2F59FB-9288-47DF-BBC9-97CFD371D528}"/>
              </a:ext>
            </a:extLst>
          </p:cNvPr>
          <p:cNvSpPr txBox="1"/>
          <p:nvPr/>
        </p:nvSpPr>
        <p:spPr>
          <a:xfrm>
            <a:off x="6705600" y="450574"/>
            <a:ext cx="495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What type of place was it?</a:t>
            </a:r>
          </a:p>
          <a:p>
            <a:r>
              <a:rPr lang="en-GB" dirty="0"/>
              <a:t>3. What swirled on the surface of the lake?</a:t>
            </a:r>
          </a:p>
        </p:txBody>
      </p:sp>
    </p:spTree>
    <p:extLst>
      <p:ext uri="{BB962C8B-B14F-4D97-AF65-F5344CB8AC3E}">
        <p14:creationId xmlns:p14="http://schemas.microsoft.com/office/powerpoint/2010/main" val="8690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4DD4D-972B-44B3-935A-4E0DC9CAD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636" y="407119"/>
            <a:ext cx="3896345" cy="6043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3A3B-18C7-4D3F-8423-D507FE712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981" y="407119"/>
            <a:ext cx="3966564" cy="60437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DC98F0-0334-4416-93E7-570386C5A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31" y="141466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3247A-C50A-428E-A6FB-82ABA7691BD1}"/>
              </a:ext>
            </a:extLst>
          </p:cNvPr>
          <p:cNvSpPr txBox="1"/>
          <p:nvPr/>
        </p:nvSpPr>
        <p:spPr>
          <a:xfrm>
            <a:off x="344557" y="2531165"/>
            <a:ext cx="3379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What was blocking the light from above?</a:t>
            </a:r>
          </a:p>
          <a:p>
            <a:r>
              <a:rPr lang="en-GB" dirty="0"/>
              <a:t>5. When was Beowulf grabbed around the waist?</a:t>
            </a:r>
          </a:p>
        </p:txBody>
      </p:sp>
    </p:spTree>
    <p:extLst>
      <p:ext uri="{BB962C8B-B14F-4D97-AF65-F5344CB8AC3E}">
        <p14:creationId xmlns:p14="http://schemas.microsoft.com/office/powerpoint/2010/main" val="282715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81CFD-C7C1-4883-A400-4A0EB5FB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77" y="608844"/>
            <a:ext cx="7513983" cy="571397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E2A52B-8413-4651-8B74-D93A215D4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C8F46-5A6C-462F-83CD-C4F71BCF6A60}"/>
              </a:ext>
            </a:extLst>
          </p:cNvPr>
          <p:cNvSpPr txBox="1"/>
          <p:nvPr/>
        </p:nvSpPr>
        <p:spPr>
          <a:xfrm>
            <a:off x="8521148" y="702365"/>
            <a:ext cx="3273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 Find a word that means enormous or immense.</a:t>
            </a:r>
          </a:p>
          <a:p>
            <a:r>
              <a:rPr lang="en-GB" dirty="0"/>
              <a:t>7. What does slew mean in the story?</a:t>
            </a:r>
          </a:p>
        </p:txBody>
      </p:sp>
    </p:spTree>
    <p:extLst>
      <p:ext uri="{BB962C8B-B14F-4D97-AF65-F5344CB8AC3E}">
        <p14:creationId xmlns:p14="http://schemas.microsoft.com/office/powerpoint/2010/main" val="2107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40BC6-7384-46F6-8188-1884B4012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589" y="359030"/>
            <a:ext cx="8182803" cy="613993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73FEA2-A4A2-469A-A1D0-60635AC0C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04" y="1308652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580D1B-5950-4C39-A6E4-D7BA986B18C4}"/>
              </a:ext>
            </a:extLst>
          </p:cNvPr>
          <p:cNvSpPr txBox="1"/>
          <p:nvPr/>
        </p:nvSpPr>
        <p:spPr>
          <a:xfrm>
            <a:off x="238539" y="2239617"/>
            <a:ext cx="299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 What shot from Grendel’s mother’s eyes?</a:t>
            </a:r>
          </a:p>
        </p:txBody>
      </p:sp>
    </p:spTree>
    <p:extLst>
      <p:ext uri="{BB962C8B-B14F-4D97-AF65-F5344CB8AC3E}">
        <p14:creationId xmlns:p14="http://schemas.microsoft.com/office/powerpoint/2010/main" val="25826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9DF8F-7461-43CB-9258-1F7BAE04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83" y="468572"/>
            <a:ext cx="7910152" cy="585044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BBD27-6B39-4221-85D8-0E0D749F7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6209" y="1083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17BF0-24E3-43B8-9DBD-72BD7C257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3" y="145771"/>
            <a:ext cx="4039945" cy="5969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B3A5D-2D86-455F-9D6C-9D30419F8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477" y="914399"/>
            <a:ext cx="3748968" cy="5754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050E63-FFD9-4FB1-B0A3-783CA1621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494" y="520253"/>
            <a:ext cx="3410023" cy="496614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387B7A-E52E-418D-BB57-9485D30A0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2505" y="5728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60A81A-ADF3-4174-948A-B5344C336693}"/>
              </a:ext>
            </a:extLst>
          </p:cNvPr>
          <p:cNvSpPr txBox="1"/>
          <p:nvPr/>
        </p:nvSpPr>
        <p:spPr>
          <a:xfrm>
            <a:off x="490330" y="1068312"/>
            <a:ext cx="100318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Why do you think Beowulf chose to sleep in the barn rather than Heorot?</a:t>
            </a:r>
            <a:r>
              <a:rPr lang="en-GB" dirty="0">
                <a:solidFill>
                  <a:srgbClr val="FF0000"/>
                </a:solidFill>
              </a:rPr>
              <a:t> Because it might be noisy as they would be celebrating their victory over Grendel.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What type of place was it? </a:t>
            </a:r>
            <a:r>
              <a:rPr lang="en-GB" dirty="0">
                <a:solidFill>
                  <a:srgbClr val="FF0000"/>
                </a:solidFill>
              </a:rPr>
              <a:t>ghastly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What swirled on the surface of the lake? </a:t>
            </a:r>
            <a:r>
              <a:rPr lang="en-GB" dirty="0">
                <a:solidFill>
                  <a:srgbClr val="FF0000"/>
                </a:solidFill>
              </a:rPr>
              <a:t>a ghastly fog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What was blocking the light from above? </a:t>
            </a:r>
            <a:r>
              <a:rPr lang="en-GB" dirty="0">
                <a:solidFill>
                  <a:srgbClr val="FF0000"/>
                </a:solidFill>
              </a:rPr>
              <a:t>The slime because it was so thick.</a:t>
            </a:r>
          </a:p>
          <a:p>
            <a:pPr marL="342900" indent="-342900">
              <a:buAutoNum type="arabicPeriod"/>
            </a:pPr>
            <a:r>
              <a:rPr lang="en-GB" dirty="0"/>
              <a:t>When was Beowulf grabbed around the waist? </a:t>
            </a:r>
            <a:r>
              <a:rPr lang="en-GB" dirty="0">
                <a:solidFill>
                  <a:srgbClr val="FF0000"/>
                </a:solidFill>
              </a:rPr>
              <a:t>‘Just as the last ray of light disappeared’</a:t>
            </a:r>
          </a:p>
          <a:p>
            <a:pPr marL="342900" indent="-342900">
              <a:buAutoNum type="arabicPeriod"/>
            </a:pPr>
            <a:r>
              <a:rPr lang="en-GB" dirty="0"/>
              <a:t>Find a word that means enormous or immense. </a:t>
            </a:r>
            <a:r>
              <a:rPr lang="en-GB" dirty="0">
                <a:solidFill>
                  <a:srgbClr val="FF0000"/>
                </a:solidFill>
              </a:rPr>
              <a:t>vast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What does slew mean in the story? </a:t>
            </a:r>
            <a:r>
              <a:rPr lang="en-GB" dirty="0">
                <a:solidFill>
                  <a:srgbClr val="FF0000"/>
                </a:solidFill>
              </a:rPr>
              <a:t>slayed/killed</a:t>
            </a: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What shot from Grendel’s mother’s eyes? </a:t>
            </a:r>
            <a:r>
              <a:rPr lang="en-GB" dirty="0">
                <a:solidFill>
                  <a:srgbClr val="FF0000"/>
                </a:solidFill>
              </a:rPr>
              <a:t>beams of blackness</a:t>
            </a: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3B6B7-C674-4040-868B-66BA125597B4}"/>
              </a:ext>
            </a:extLst>
          </p:cNvPr>
          <p:cNvSpPr txBox="1"/>
          <p:nvPr/>
        </p:nvSpPr>
        <p:spPr>
          <a:xfrm>
            <a:off x="768626" y="397565"/>
            <a:ext cx="455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054494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208</Words>
  <Application>Microsoft Office PowerPoint</Application>
  <PresentationFormat>Widescreen</PresentationFormat>
  <Paragraphs>20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Sheila Spooner</dc:creator>
  <cp:lastModifiedBy>Sheila Spooner</cp:lastModifiedBy>
  <cp:revision>7</cp:revision>
  <dcterms:created xsi:type="dcterms:W3CDTF">2021-01-04T08:51:58Z</dcterms:created>
  <dcterms:modified xsi:type="dcterms:W3CDTF">2021-01-04T15:40:55Z</dcterms:modified>
</cp:coreProperties>
</file>