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8" r:id="rId4"/>
    <p:sldId id="261" r:id="rId5"/>
    <p:sldId id="263" r:id="rId6"/>
    <p:sldId id="264" r:id="rId7"/>
    <p:sldId id="27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1-02-08T11:26:09.894"/>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70C0"/>
    </inkml:brush>
  </inkml:definitions>
  <inkml:trace contextRef="#ctx0" brushRef="#br0">1935 4911 0,'49'0'203,"-24"0"-203,25 0 15,-25 0-15,-1 0 16,1 0 0,25 0-1,-1 25 1,1-25 0,-25 0 15,49 0-16,-49 0 1,0 0 15,0 0-15,-1 0 0,1 0-1,0 0 1,0 0-1,0 0 1,-1 0 0,1 0 15,0 0 0,0 0-15,0 0-1,0 0 1,-1 0 0,1 0-16,0 0 31,0 0-15,0 0-1,24 0 1,-24 0 15,25 0-15,-26 0-1,1 0 1,25 0 0,-25 0 15,-1 0-16,1 0 17,25 0-32,-25 0 15,-1 0 17,1 0-1</inkml:trace>
  <inkml:trace contextRef="#ctx0" brushRef="#br0" timeOffset="2708.92">1885 6623 0,'25'0'328,"0"0"-328,0 25 16,-1-25-1,26 0 1,24 24-1,-24-24 1,-25 0 15,24 0-15,26 0 0,-26 0-1,-24 0 16,25 25-15,-25-25 0,-1 0-1,-24 25-15,50-25 16,-25 0 15,24 0-15,-24 0 31,0 0-32,0 0 17,0 0-17,0 0 1,24 0-1,-24 0 1,25 0 15,-26 0-15,1 0 0,25 0-1,-25 0 1,-1 0 15,26 0-15,-25 0-16,0 0 31,-1 0 0,1 0 16</inkml:trace>
  <inkml:trace contextRef="#ctx0" brushRef="#br1" timeOffset="18467.12">3671 4911 0,'50'0'235,"-1"0"-220,100 0 17,-25 0-17,-25 0 1,75-49-1,-25-1 17,-124 50-32,24 0 15,1 0 1,-25 0 0,-1 0-16,1 0 15,0 0 1,0 0 31,0 0-32,-1 0 17,1 0-17,50 0 16,-26 0 1,-24 0-17,25 0 1,-25 0 0,24 0 15,-24 0-16,0 0-15</inkml:trace>
  <inkml:trace contextRef="#ctx0" brushRef="#br1" timeOffset="21256.11">3473 6772 0,'24'0'125,"1"0"-94,0 0-31,25 0 31,-1 24-31,1-24 16,0 0-16,-1 0 15,1 0 17,-1 0-17,-24 25-15,25-25 32,-25 0-17,-1 0 16,1 0 1,0 0-1,0 25-15,0-25 15,-1 0 0,1 0 0,0 0 1,0 0-1,0 0-16,-1 0 1,1 0 0,0 0-1,0 0 1,0 0 0,-1 0 15,1 0 109,0 0-30</inkml:trace>
  <inkml:trace contextRef="#ctx0" brushRef="#br1" timeOffset="77114.82">5879 12601 0,'25'0'218,"-1"0"-218,1 0 16,0 0 0,49-25 15,-24 25-16,0 0 1,49 0 0,-25 0-1,-49 0 1,99 0 0,-99 0 15,24 0-16,-24 0 1,25 0-16,-25 0 16,-1 0-1,1 0 1,25 0 0,-25 0 15,-1 0 47,1 0 0,0 0-31,0 0-16,0 0 0,24 0-15,1 0 15,-25 0-15,0 0 0,24 0 15,-24 0 0,25 0 0,-26 0-15,1 0 15,0 25 16,0-25-16,0 0 16,-1 0 16,1 0-32,0 0 0,0 0-15,0 0-1,-1 0 17,1 0 15</inkml:trace>
  <inkml:trace contextRef="#ctx0" brushRef="#br1" timeOffset="87462.17">5705 11658 0,'25'0'203,"0"0"-172,-1 0 16,1 0-15,0 0 14,0 0-46,25 0 32,-26 0-32,26 0 31,-25 0-15,49 0 15,-49 0 0,0 0-15,0 0-1,-1 0 17,1 0 77,0 0-62,0 0 0,0 0-32,-1 0 1,1 0 0,25 0-1,-25 0 1,-1 0-1,26 0 1,-25 0 15,0 0 1,-1 0 14</inkml:trace>
  <inkml:trace contextRef="#ctx0" brushRef="#br1" timeOffset="96136.34">8930 16619 0,'49'0'250,"1"0"-250,-25 0 47,24 0-31,1 0-1,-25 0 17,0 0-17,-1 0 16,1 0 1,0 0-17,0 0 17,0 0-1,-1 0-16,1 0 1,25 0 0,-25 0-1,-1 0 1,1 0 0,25 0-1,-25 0 1,-1 0-1,1 0 1,0 0 0,0 0 15,24 0-15,-24 0 30,25 25-30,-25-25 0,-1 0-1,26 0 1,0 0 15,-26 0-15,26 0-1,-25 0 1,0 0 0,24 0-1,1 0 1,-25 0 0,0 0 15,24 0-16,-24 0 1,25 0 31,-26 0-16,1 0-15,0 0-1,0 25 1,0-25 15,-1 0 1</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1-02-08T11:29:49.143"/>
    </inkml:context>
    <inkml:brush xml:id="br0">
      <inkml:brushProperty name="width" value="0.05292" units="cm"/>
      <inkml:brushProperty name="height" value="0.05292" units="cm"/>
      <inkml:brushProperty name="color" value="#0070C0"/>
    </inkml:brush>
    <inkml:brush xml:id="br1">
      <inkml:brushProperty name="width" value="0.05292" units="cm"/>
      <inkml:brushProperty name="height" value="0.05292" units="cm"/>
      <inkml:brushProperty name="color" value="#FFC000"/>
    </inkml:brush>
    <inkml:brush xml:id="br2">
      <inkml:brushProperty name="width" value="0.05292" units="cm"/>
      <inkml:brushProperty name="height" value="0.05292" units="cm"/>
      <inkml:brushProperty name="color" value="#7030A0"/>
    </inkml:brush>
  </inkml:definitions>
  <inkml:trace contextRef="#ctx0" brushRef="#br0">20662 11311 0,'25'0'234,"25"0"-234,-1 0 16,-24 0-1,0 0 1,0 0 0,0 0-1,-1 0 17,1 0-17,25 0 1,-25 0 15,24 0-15,1 0-1,-25 0 17,-1 0-17,1 0-15,50 0 31,-51 0-15,26 0 0,-25 0-16,0 0 15,-1 0 1,1 0 15</inkml:trace>
  <inkml:trace contextRef="#ctx0" brushRef="#br0" timeOffset="11180.94">16495 1612 0,'0'25'63,"0"25"-63,0-1 16,0 1 15,0 24-16,25 100 1,-25-75 0,25 0-1,-25 25 1,49 124 0,-24-148-1,0-1 1,0 50-1,49 124 1,-24 49 0,-1-173-1,-24-50 17,-25-24-17,50 73 1,-25-98-1,-25 24 1,0 1 0,24-1-16,1 1 15,25 24 1,-25 25 0,-25-75-1,0 1 282,0 24-281,0 26-16,0-26 31,0 75-31,0-99 31,0-1-15,0 50-1,0-24 1,0-50 0,0 24-1,0 1 1,0-25 0,0-1-1,0 76 1,0-76-1,0 1 17,0 25-32,0-1 15,0-24 1,0 25 15,24-25-15,-24 74-1,0-49 1,0 24 0,0 0-1,0 50 1,0-49 0,0 24-1,0 0 1,0 0-1,0 50 1,0 75 0,0-100 15,0 0-15,0-50-1,0-24 1,0-26-1,0 26 267,-49 49-267,-1 50 1,-24 25 0,49-1-1,-25-73 1,26 98 15,24-148-31,-25-1 16,25-24-1,0 99 17,0-74-17,-25-26 1,25 76-1,-25-26 1,25-24 0,0-26-1,0 76 1,0-26 0,0-24-1,0-25 1,0 24-16,0-24 15,0 0 1,0 0 0,0 49 15,0-49-15,0 0-1,25 74 1,-25-50-1,25-24 1,0 25 0,-1-1-1,-24 1 1,25 0 0,-25-26 15,0 1-16,0 0 1,0 0 0,25 0 15,-25-1-15,0 1-1,0 25 1,0-25-1,0 24 1,0 51 0,0-51-1,0 1 1,0-1 0,0 26-1,0-50 1,0-1-1,0 1 17,0 0 15,0 0 31,0 0-63,0 49 17,0 0-17,0-24 1,0 0-1</inkml:trace>
  <inkml:trace contextRef="#ctx0" brushRef="#br0" timeOffset="17917.73">769 14337 0,'0'-25'250,"50"-24"-234,-1 24-16,50-50 31,25 1-15,100-25-1,24 24 17,-99 51-17,24 24 1,-74 0 0,-24 0-1,-1 0 1,-24 0-16,-1 0 15,26 0 17,-26 0-17,26 0-15,-1 0 32,-24 0-17,74 0 1,-74 0-1,24 0 1,-24 0 0,-1 24-1,50 1 1,-49 0 0,49-25-1,-49 25 1,-1 0-1,1-1 17,49-24-32,-24 25 15,49 0 17,-100-25-17,51 25 1,-50-25-1,49 25 1,75-1 0,-99-24-1,-1 25 1,50 25 0,-49-50-1,24 25 1,-49-1-1,74 1 1,-74 0 0,0-25 15,99 25-15,-74-25-1,-26 25 1,26 0-1,-25-25 1,24 24 0,-24 1-1,25-25 1,-25 25 0,0-25-1,-1 25 1,1-25-16,0 25 15,0-25 17,0 0-32,49 49 15,-24-49 1,-26 25 15,1 0-15,50 0-1,-51-25 1,26 24 0,49 26 15,-74-25-15,0-25-1,24 49 1,1-24-1,0 25 1,-26-25 0,-24 24 296,25 1-312,25 24 31,74 149-15,-74-123 0,-1-26-1,-24 1 1,49 24-16,26 74 31,-51-98-15,-24-1 15,49 50-31,-49-49 0,0-26 16,0 1-1,24 74 17,-24-99-17,0 49 16,-25-24-15,0-1 15,0-24-31,0 50 16,0-1 0,0 0-1,0 1 1,-74-1-1,24-49 1,0 25 0,-123 49-1,49-74 1,0-1 15,-25 26-15,-174 24-1,125-49 1,49 0 0,0 0-1,0-25 1,-99 25 0,25-25-1,124 0 1,0 0 15,24 0-31,-49 0 16,50 0-1,0 0 17,24 0-17,-74 0 1,74 0-1,1 0 1,-75-25 0,49 0-1,26 0 1,-51 0 0,26 1-1,0-1 1,-125-50 15,150 51-15,-26-1-1,-74 0 17,100-25-17,-1 26 1,-24-1-1,-26-25 1,26 25-16,24 1 16,-24-26-1,24 25 1,-24-24 0,-50-51-1,50 26 1,49 49 359,0 25-375,25-25 15,-25 1 1,-49-1 0,-1-74-1,26 49 1,24 25 0,-50-74-1,26 49 1,49 25-1,-25-49 1,0-25 15,25 49-31,0 1 32,0-75-17,0 49 1,0 26-1,0-1 1,0 0 0,0 26-1,0-26 17,-25 25-17,25 0 1,0 1-1,-24-1 1,24-25 0,0 0-1,-25 26 17,25-1-32,-25-25 15,25 25 1,0 1-1,0-26 1,-25 25 0,0-24 15,25 24-15,-24-25-1,-1-49 16,25 74-15,-25-24 0,25 24-1,-25-50 1,25 51 15,-25-1-15,25 0-1,-24 0 1,24 0 0,-25-24-1,25 24 17,0 0-17,0 0-15,-25 25 16,25-24 15,0-1 47,-25 25-31,25-25-31,0 0 31</inkml:trace>
  <inkml:trace contextRef="#ctx0" brushRef="#br0" timeOffset="24732.58">794 2902 0,'25'0'250,"24"0"-219,-24 0 0,0 0-15,24 0 15,-24 0-31,0 0 16,25 0-1,24 0 1,-49 0 0,24 0 15,1 0-31,24-25 15,-24 1 1,0 24 15,24-25-15,-49 25 0,24 0-16,-24 0 31,0 0-16,25 0 1,-25 0 0,-1 0 15,1 0 0,0 0 0,0 0-15,0 0 31,-1 0-31,26 0 15,-25 0-16,0 0 17,24 25-17,-24-25 1,0 0 0,0 24-1,24-24 1,1 0-1,-50 25 1,25 0 0,24-25-1,1 0 1,-25 0 15,24 0-15,50 25-1,-74-25 1,0 0-16,25 0 16,-26 0-1,1 25 1,50-25 0,-50 0-1,-1 0 1,26 24-1,-25-24 1,0 0 15,-1 25 1,1-25-17,0 0 1,0 0 15,0 0 16</inkml:trace>
  <inkml:trace contextRef="#ctx0" brushRef="#br0" timeOffset="48812.7">7764 3894 0,'25'0'250,"24"0"-234,26 0 15,98 0-15,1 0-1,-100 0 1,1 0-1,-1 0 1,-24 0 0,49-24-1,-49 24 1,-1 0 15,1 0-15,24 0-1,-24 0 1,-25 0-16,24 0 16,-24 0 15,0 0-15,0 0-1,0 0 1,-1 0-1,1 0 1,0 0 15,0 0 16,0 0 0</inkml:trace>
  <inkml:trace contextRef="#ctx0" brushRef="#br0" timeOffset="55503.45">11460 4812 0,'0'-25'141,"25"25"-126,-1-25 1,1 25 0,0-24-16,25 24 15,74-50 17,49 25-17,-98 25 16,-1 0-15,0 0 0,26-25-16,24 25 15,-25-24 1,99 24 0,-123 0-1,-1 0 1,-24 0-1,49 0 1,-25 0 0,1 0-1,74 24 1,-75 1 0,1-25 15,-1 25-16,100-25 1,-50 25 0,0-25-1,24 25-15,51-25 32,-100 0-17,-24 0 1,24 0-1,50 0 1,-75 0 0,50 0-1,-74 0 1,-1 0 0,-24 0 15,0 0-16,0 24 1,-1-24 15,1 0 63</inkml:trace>
  <inkml:trace contextRef="#ctx0" brushRef="#br1" timeOffset="95699.03">12973 14139 0,'25'-50'110,"49"25"-95,75-74 1,25 0 0,49-25-1,25 25 1,248-75 0,-223 100-1,0 24 1,123-24 15,-197 74-15,-25 0-1,-26 0 1,-24 0-16,50 0 16,-50 0-1,-25 0 1,174 0-1,-174 0 1,50 24 0,25-24-1,148 25 1,-173 0 0,0 0-1,-25-25 16,198 74-15,-198 1 0,-24-1-1,73 75 1,-98-75 0,-26 1-1,75 148 1,-99-124-1,25 0 1,-25-24 0,24 74-1,-49-25 1,0 24 0,0-48 15,0-1-16,0 0 1,-25 25 0,-24-25-16,-26 100 31,1-75-15,-50 74-1,25-99 1,-125 199 15,200-174-15,-51-74 15,50-1-15,-74 51-16,74-76 15,-24 26 1,-26 0 15,1-26-15,24-24-1,1 50 1,-125 0 0,50-26-1,25 1 1,0 0-1,-149 0 1,99 0 0,74-25-1,-24 24 1,-124-24 0,74 25-1,-25-25 16,75 0-15,25 0 0,-1 0-1,-123 0 1,99 0 0,-25 0-1,24 0 1,-123-49-1,124 24 1,-75 0 0,75 0-1,-74 0 1,-76 1 0,101 24-1,24-25-15,0 0 16,-25 25 15,-174-124 0,224 74-15,50 1 0,-1 24-1,-25-74 1,26 74-1,-1-74 1,1 49 15,49-24-31,-75-125 16,50 26 0,25 73-1,-24 26 16,24 0-15,-25-175 0,25 150-1,0 0 1,0-75 0,0 1 15,0 98-16,25-98 1,-1 98 0,1 1 15,-25 24-15,25 50 15</inkml:trace>
  <inkml:trace contextRef="#ctx0" brushRef="#br1" timeOffset="100912.74">571 6350 0,'0'-25'31,"0"0"-31,0 1 16,24-1 15,-24 0-31,25-49 16,-25 49-1,25 0 1,-25 0 15,25 25-15,0-25 15,-1 1 16,1 24-31,0 0-16,0 0 31,0 0-16,-1 0 1,1 0 0,0 0 15,0 0-15,0 0-1,-1 0 16,1 0-15,0 0 0,0 0 15,0 24-15,-1-24-1,1 25 1,0-25 31,-25 25 0,25-25-32,-25 25 16,0 0-15,25-25 15,-25 24-15,24-24 0,-24 25 15,25 0-16,-25 0 1,25 24 0,-25 1-16,25-50 15,-25 50 17,0-26-17,0 26-15,25-25 47,-25 0-31,0-1-1,0 1 1,0 0 31,0 0-32,0 0 17,0-1-17,0 1 1,0 0 15,0 25-31,0-26 16,0 1-1,0 0 17,-25 0-1,0 0-15,25 0-1,0-1 32,0 1-16,-25-25-15,0 0 31,1 0 0,-1 0 0,0 0-47,0 0 46,0 0-30,1 0 0,-1 0-1,0 0 1,-25 0 0,26 0-1,-1 0 16,0 0-31,0 0 16,0 0 0,-24-25-1,-1 25 1,50-24 0,-25-1-1,1 25 1,24-25-1,-25 25 1,25-25 15,-25 0-15,25 0 0,-25 1 15,25-1-16,0-25 17,0 25-1,0 1 0,0-1-15,0-25 31,0 1-16,0 24 0,0 0-15,0 0-1,0 0 17,0 1-1,0-1 31,0 0-46,-25 25 0</inkml:trace>
  <inkml:trace contextRef="#ctx0" brushRef="#br1" timeOffset="111270.11">14387 7045 0,'0'-25'31,"0"0"63,25 25 78,-1 0-157,1 0 17,0 0-17,0 0 1,0 0-16,-1 0 47,1 0-32,0 0 48,0 0 15,0 0-47,-1 0-15,1 0 15,0 0-15,25 0 31,-26 0-32,1 0 17,0 0-17,0 0 1,0 0-1,-1 0 1,1 0 15,0 0-15,0 0 15,0 0 0,-1 0-15,1 0 15,0 0-15,0 0 0,0 0-1,-1 0 16,1 0 63</inkml:trace>
  <inkml:trace contextRef="#ctx0" brushRef="#br2" timeOffset="143744.19">918 9103 0,'25'0'47,"-1"0"16,1 0-48,25 25 32,-25-25-31,24 25-16,26-25 31,-26 0-31,75 0 31,-25 25-15,-24-25-1,123 0 1,-98 25 0,-26-25-1,25 24 1,100 1 0,-125 0-1,0-25 1,100 0-1,-124 0 17,24 0-32,75 0 31,-75 0-15,1 0-1,-1 0 1,75 0-1,-99 0 1,24 0 0,0 0-1,26 0 1,73 0 0,-98 0-1,123 0 16,-99 25-31,1-25 16,123 25 0,-124-25 15,149 0 0,-149 0-15,-24 0-1,-1 0 1,50 24 0,-74-24-1,24 0 1,25 0 0,-24 0 15,-50 0-16,49 25 17,-49-25-17,24 0 1,-24 0 0,0 0-1,0 0 1,0 0-1,24 0 1,-24 0 15,0 0-31,24 0 32,1 0-1,-25 0 0,25 0-31,-26 0 31,26 0-31,-25 0 16,24 0 0,1 0-1,-25 0 1,49 0-1,-49 0 1,0 0 0,0 0-1,-1 0 17</inkml:trace>
  <inkml:trace contextRef="#ctx0" brushRef="#br2" timeOffset="156225.07">3373 12576 0,'0'50'203,"0"24"-188,0 0 17,0-49-17,0 25 1,0-25-1,0-1 1,0 26 0,0-25-1,0 24 17,0-24-17,0 0-15,0 0 31,0 0-15,0-1-16,0 1 16,0 0 15,0 0 0,0 0 0,0 0 16</inkml:trace>
  <inkml:trace contextRef="#ctx0" brushRef="#br2" timeOffset="158610.76">13791 12427 0,'25'0'110,"0"0"-79,0 0 0,0 0 0,-1 0-15,1 0 0,0-25-1,0 25 1,0 0 15,-1 0-15,1 0-1,0 0 32,0 0-31,0 0 15,-1 50 0,-24-25-15,25-25 0,0 25-1,0 24 1,-25-24 31,25 0-32,-25 49 1,0-24 0,0-25-1,0 24 1,0-24-1,-50 25 1,25 24 0,-24-24-1,24-50 1,-25 24 0,25 26-16,-49-25 15,49-25 16,0 25-31,-74-1 16,74 1 0,1 0 15,24 0-15,-50 0-1,25-25 16,50 0 126,25 0-142,-1 0 1,26 0 0,24 0-1,25-25 1,149 0-1,-124-25 1,-25 50 0,0 0-1,0 0-15,24 0 16,1 0 15,-25 0-31,75 0 16,-125 0-1,1 0 1,-1 0 15,-49 25 1</inkml:trace>
  <inkml:trace contextRef="#ctx0" brushRef="#br2" timeOffset="161838.06">7813 12080 0,'25'0'94,"0"0"-63,0 0-15,0 0 15,24 0-16,75 0 1,-74 0 0,0 25-1,74-25 1,-50 24 0,-49 1-1,24 0 1,26 25-1,-50-25 1,24 24 15,-24-24-15,-25 0 0,0 0 15,0-1-16,0 1 1,0 25 15,0-25-15,0-1 0,0 1-1,-50 0 1,26 25-1,-1-26 17,0-24-32,-25 0 15,1 25-15,24 0 32,-49-25-17,24 0 16,25 0-15,-24 0 0,24 0-1,0 0 17,0 0 30,75 0 79,-25 25-126,-1 0 1,76-1 0,-51 26-1,-24-50 1,49 25 15,-74 0-31,25-25 16,0 0-16,0 24 31,0-24-15,-1 25-1,-24 0 1,25-25-1,-25 25 1,0 0 15,25-25 1,-25 24-17,0 1 16,0 0-15,0 0 31,0 0-16,0-1 16,0 1-31,-25 0-1,0-25 1,25 25 0,-24-25 15,-1 25 31,0 0-30,0-25-17,0 0 1,1 0-1,-1 0 1,0 0 0,0 0-1,-24 0 17,24 0-17,-25 0 16,25 0-31,1 0 32,-26-25-17,25 0 1,-24 25 0,-76-50-1,51 25 1,0 25-1,-125-49 17,150 24-17,-26 25 1,50-25 0,1 25-1,-1 0 32,25-25-47,0 1 47</inkml:trace>
  <inkml:trace contextRef="#ctx0" brushRef="#br2" timeOffset="175532.79">19819 10988 0,'25'0'47,"0"0"0,-1 0-32,1 0 1,25 0 0,-1 0 15,1 0-15,24-24-16,-24-1 15,0 0 1,74-25-1,24 1 1,1-26 0,-49 26-1,197-100 1,-148 75 15,0 24-15,-50 0-16,124-24 15,-99 24 17,-24 26-17,98-26 1,-99 50 0,0-25-1,75 0 1,173-24-1,-173 24 1,49 0 0,0-25-1,1 50 1,272-24 0,-25-76-1,-173 100 1,-25 0 15,-25-24-31,297 24 16,-247 0-1,223 0 17,-75 0-1,-222 0-16,-100 24 1,-75-24 0,1 0 312,49 0-328,75 0 15,49 0 1,50 0 0,24 0 15,1 0-31,-75 0 16,75 0-1,-100 0 1,125 50-1,-249 0 1,26 24 0,-51-49-1,26 49 1,-51-49 0,1 25-1,-25-25 1,50 74-1,-50-74 1,25-1 15,49 76-15,-24-51 0,-50 1-1,99 49 1,-50-25-1,1 1 1,74 49 0,-74-50-1,24 1 1,50 74 15,-25-25-15,-49-75-1,-25 1 17,49-1-32,-74-24 15,50 0 1,-50 0 328,25 0-313,-1 49-31,26 0 16,0-24 15,-1 24-31,50 75 15,-49-74 17,0-1-17,-1 1 1,1 24 0,-25-74-1,-1-1 1,26 26-1,-25 0 1,0-1 15,24-24-15,-24 25 15,50-1-15,-51 1 15,26-25-31,-25-1 16,0 1-16,-1 0 15,1 0 17,25 24-17,-50-24 1,25 0-1,-25 0 251,0 148-219,0-48-47,0 23 16,0-24-1,0 50 1,0-25-1,24 99 1,1-124 0,-25-25-1,0-24 1,0 24 0,0-25-1,0 1 1,0 49-1,0-50 1,0-24 0,0 24-1,0 25 1,0-74 0,0 49-1,0 26 1,0-51-1,0 100 17,0-74-17,0-1 1,-25 25 0,1-24-1,24-1 1,-50 75-1,0-124 1,50-1 0,-49 76 234,-26 48-250,-24 26 15,0 74 17,-149 124-17,149-223 1,-50 74-1,74-148 17,1-1-32,24-49 15,-24 25 1,24-26 0,26 1-1,-51 0 1,50-25-1,-24 50 1,24-50 0,0 24-1,0 1 1,25 0 31,-25-25-32,1 0 64,-1 25-33,-25-25-30,1 25 15,-1-1-15,0 1 0,-74 50-1,50-51 1,-25 1 15,24 25-31,-98 24 16,98-24-1,1-25 17,24-25-17,25 24-15,-49 1 16,49-25-1,0 0 1,-24 0 0,24 0-1,-25 0 1,-24 0 0,49 0-1,-24 0 1,24 0-1,-74 25 1,49 0 0,-49 0 15,49-25-15,-74 49-1,75-24 1,-76-25-1,51 0 1,-124 0 31,123 0-47,26 0 16,-1 0-1,-24 0 1,24 0 15,-74 0-31,50 0 31,-50 0-31,49 0 32,25 0-17,-24 0 1,-50 0-1,74 0 1,1 0 0,-1 0-1,-49 0 1,49 0 0,-24 0-1,49 0 1,-74 0 374,-25 25-374,-99 25 0,-1-26-1,-24 26 1,-223 24 0,297-49-1,50-25 1,-24 25-1,-76-25 1,125 0 0,0 0 15,-25 0-15,-25 0-1,75 0 1,-75 0-1,99 0 1,-24-25 0,-1 25-1,-24 0 1,0 0 15,0-25-15,49 25 31,25 0-47,-24 0 15,24 0 32,0 0-31,0 0-16,1 0 15,-26 0 1,25 0 0,0 0-1,0 0 1,1 0 0,-1-24-16,-74 24 31,74-25-16,-25 0 1,-99 0 15,75-24-15,-25 24 0,-75-50-1,125 50 1,-26-24-1,1-1 1,-1 1 0,26 49 359,24 0-360,0-25 1,-25 0-16,26 25 31,-1 0-15,-25-25-16,25 25 15,1-25 1,-26 1 0,-74-1-1,74 0 1,1 25 0,-75-25 15,74 25-31,-24 0 15,24-25 1,-74 1 0,50 24 15,24 0-15,-24-25-1,-50 0 1,74 0-1,25 25 1,-24 0-16,-26-25 16,26 1-1,-1 24-15,25-25 16,-49 0 0,-1 0 15,51 0-16,-51 25 17,50 0-32,1 0 0,-26-24 31,0 24-15,1-25-1,24 0 1,0 25-1,-25-25 1,1 0 0,24 1-1,0-1 1,-74-50 0,74 51-1,-49-26 1,49 0-1,-74-24 17,24-1-32,26 26 31,-249-174 0,224 123-15,24 76-1,50-224 345,0-75-345,0 25 1,-25-322 0,25 347-1,-24 50 17,-1-174-17,25 249 1,0-1-1,0-50 1,0-173 0,0 174-1,0 148 282,0-24-281,0-1 15,0-24-31,0 0 16,25-75-1,-25 125 17,0-51-17,0 1 1,0 25-16,24-1 15,-24 1 1,0-100 0,0 50 15,25 75-15,-25-26-1,25-24 1,-25 49-1,0-24 17,25-50-32,-25 74 15,0-24 1,25-25 15,-1 0 0,-24 49-15,50-99 0,0 75-1,-50-1 1,49-24 0,-49 49 30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1-02-08T11:33:38.340"/>
    </inkml:context>
    <inkml:brush xml:id="br0">
      <inkml:brushProperty name="width" value="0.05292" units="cm"/>
      <inkml:brushProperty name="height" value="0.05292" units="cm"/>
      <inkml:brushProperty name="color" value="#7030A0"/>
    </inkml:brush>
  </inkml:definitions>
  <inkml:trace contextRef="#ctx0" brushRef="#br0">10840 10021 0,'0'25'78,"24"-25"-47,-24 50 0,0-26-15,0 1 0,0 0-1,0 0 1,0 0 15,0-1-31,25-24 156,0 0-109,0 0-47,49-74 16,75-100-1,99-74 1,75-124 0,148-149-1,298-198 1,-521 496 0,-74 49-1,-26 50 1,26-50-1,-100 150 1,-74-1 15,25 25-31</inkml:trace>
  <inkml:trace contextRef="#ctx0" brushRef="#br0" timeOffset="12432.84">14188 10269 0,'0'25'171,"0"0"-155,0 24 0,25-49-1,-25 25 1,0 0-16,0 0 16,0 0-1,25-25 16,-25 24-15,0 1 0,25 0 31,-1-25 15,1 0 63,0 0-94,0 0-15,0-25-16,0-49 31,99-50-31,0-75 31,124-247-15,0 24 0,-124 174-1,25 0 17,123-174-32,-172 249 15,24 24 1,0-25 15,-75 100-15,-24 74-1,-25-25 1,25 25 0,-25-25-1,25 25 1</inkml:trace>
  <inkml:trace contextRef="#ctx0" brushRef="#br0" timeOffset="24701.56">17835 10096 0,'0'74'204,"0"-24"-173,0 24-16,0 25 1,0-49 0,0-25-1,0-1 1,0 1 0,0 0 109,24-25 171,1-25-280,0 0 0,0 1-1,0-1 1,24 25 0,-24-50-1,0 50 1,0-49-1,74-26 1,-50 26 0,26-1-1,-1-74 1,174-124 0,-74 25-1,-25 49 1,-25 25-1,74-74 1,-123 198 0,-51-25-1,51 1 17,-50 49-32,-25-25 31,24 0 63,1 25-79,-25-25 1,25 1 15,0-1-31,0 0 16,49-25-1,-49 26 1,0 24 15,0-25-15,-25 0 15,24 25 0,-24-25 110,25 25-125,-25-25 15,25 1 0,0-1 0,0 0 1,-1-25-17,1 50 16,-25-24-31,25 24 47</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770A8-2405-4C9A-A993-4D97E10B70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3473735-B092-41D3-85A7-A0C34D0619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5D4EEA6-9A48-44CB-900C-B68636C9B1E2}"/>
              </a:ext>
            </a:extLst>
          </p:cNvPr>
          <p:cNvSpPr>
            <a:spLocks noGrp="1"/>
          </p:cNvSpPr>
          <p:nvPr>
            <p:ph type="dt" sz="half" idx="10"/>
          </p:nvPr>
        </p:nvSpPr>
        <p:spPr/>
        <p:txBody>
          <a:bodyPr/>
          <a:lstStyle/>
          <a:p>
            <a:fld id="{98E69B70-9619-4457-BD32-58AE8BA15CC2}" type="datetimeFigureOut">
              <a:rPr lang="en-GB" smtClean="0"/>
              <a:t>08/02/2021</a:t>
            </a:fld>
            <a:endParaRPr lang="en-GB"/>
          </a:p>
        </p:txBody>
      </p:sp>
      <p:sp>
        <p:nvSpPr>
          <p:cNvPr id="5" name="Footer Placeholder 4">
            <a:extLst>
              <a:ext uri="{FF2B5EF4-FFF2-40B4-BE49-F238E27FC236}">
                <a16:creationId xmlns:a16="http://schemas.microsoft.com/office/drawing/2014/main" id="{74BF035D-4E40-403C-ADA0-8ED98FFC8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82D20D-50F3-473C-957C-94DFAD6DC50B}"/>
              </a:ext>
            </a:extLst>
          </p:cNvPr>
          <p:cNvSpPr>
            <a:spLocks noGrp="1"/>
          </p:cNvSpPr>
          <p:nvPr>
            <p:ph type="sldNum" sz="quarter" idx="12"/>
          </p:nvPr>
        </p:nvSpPr>
        <p:spPr/>
        <p:txBody>
          <a:bodyPr/>
          <a:lstStyle/>
          <a:p>
            <a:fld id="{A82E84AC-A1FD-4F67-94DD-37C624E590DE}" type="slidenum">
              <a:rPr lang="en-GB" smtClean="0"/>
              <a:t>‹#›</a:t>
            </a:fld>
            <a:endParaRPr lang="en-GB"/>
          </a:p>
        </p:txBody>
      </p:sp>
    </p:spTree>
    <p:extLst>
      <p:ext uri="{BB962C8B-B14F-4D97-AF65-F5344CB8AC3E}">
        <p14:creationId xmlns:p14="http://schemas.microsoft.com/office/powerpoint/2010/main" val="1420725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72E5D-8B97-4862-A41A-E2C9F1C18FB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2EFD72-5923-48C8-8026-D5975A2A34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89DED7-8C42-4800-9638-6955DFC52701}"/>
              </a:ext>
            </a:extLst>
          </p:cNvPr>
          <p:cNvSpPr>
            <a:spLocks noGrp="1"/>
          </p:cNvSpPr>
          <p:nvPr>
            <p:ph type="dt" sz="half" idx="10"/>
          </p:nvPr>
        </p:nvSpPr>
        <p:spPr/>
        <p:txBody>
          <a:bodyPr/>
          <a:lstStyle/>
          <a:p>
            <a:fld id="{98E69B70-9619-4457-BD32-58AE8BA15CC2}" type="datetimeFigureOut">
              <a:rPr lang="en-GB" smtClean="0"/>
              <a:t>08/02/2021</a:t>
            </a:fld>
            <a:endParaRPr lang="en-GB"/>
          </a:p>
        </p:txBody>
      </p:sp>
      <p:sp>
        <p:nvSpPr>
          <p:cNvPr id="5" name="Footer Placeholder 4">
            <a:extLst>
              <a:ext uri="{FF2B5EF4-FFF2-40B4-BE49-F238E27FC236}">
                <a16:creationId xmlns:a16="http://schemas.microsoft.com/office/drawing/2014/main" id="{15AC9F3B-12FF-45F7-8E61-55F489BEB5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758765-87A2-4A4A-BBCA-1B41B315C775}"/>
              </a:ext>
            </a:extLst>
          </p:cNvPr>
          <p:cNvSpPr>
            <a:spLocks noGrp="1"/>
          </p:cNvSpPr>
          <p:nvPr>
            <p:ph type="sldNum" sz="quarter" idx="12"/>
          </p:nvPr>
        </p:nvSpPr>
        <p:spPr/>
        <p:txBody>
          <a:bodyPr/>
          <a:lstStyle/>
          <a:p>
            <a:fld id="{A82E84AC-A1FD-4F67-94DD-37C624E590DE}" type="slidenum">
              <a:rPr lang="en-GB" smtClean="0"/>
              <a:t>‹#›</a:t>
            </a:fld>
            <a:endParaRPr lang="en-GB"/>
          </a:p>
        </p:txBody>
      </p:sp>
    </p:spTree>
    <p:extLst>
      <p:ext uri="{BB962C8B-B14F-4D97-AF65-F5344CB8AC3E}">
        <p14:creationId xmlns:p14="http://schemas.microsoft.com/office/powerpoint/2010/main" val="3149148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B5E747-CF2B-4A7C-B922-BDCFD597DC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36A350-46EF-4EDC-A992-EA17DCC6EE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69AAE1-56C7-4763-B0F9-8A252D4D9BAF}"/>
              </a:ext>
            </a:extLst>
          </p:cNvPr>
          <p:cNvSpPr>
            <a:spLocks noGrp="1"/>
          </p:cNvSpPr>
          <p:nvPr>
            <p:ph type="dt" sz="half" idx="10"/>
          </p:nvPr>
        </p:nvSpPr>
        <p:spPr/>
        <p:txBody>
          <a:bodyPr/>
          <a:lstStyle/>
          <a:p>
            <a:fld id="{98E69B70-9619-4457-BD32-58AE8BA15CC2}" type="datetimeFigureOut">
              <a:rPr lang="en-GB" smtClean="0"/>
              <a:t>08/02/2021</a:t>
            </a:fld>
            <a:endParaRPr lang="en-GB"/>
          </a:p>
        </p:txBody>
      </p:sp>
      <p:sp>
        <p:nvSpPr>
          <p:cNvPr id="5" name="Footer Placeholder 4">
            <a:extLst>
              <a:ext uri="{FF2B5EF4-FFF2-40B4-BE49-F238E27FC236}">
                <a16:creationId xmlns:a16="http://schemas.microsoft.com/office/drawing/2014/main" id="{7922D51D-05F9-42F6-8E08-1D848D476A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586452-11E7-4957-9408-B0DFCE95261E}"/>
              </a:ext>
            </a:extLst>
          </p:cNvPr>
          <p:cNvSpPr>
            <a:spLocks noGrp="1"/>
          </p:cNvSpPr>
          <p:nvPr>
            <p:ph type="sldNum" sz="quarter" idx="12"/>
          </p:nvPr>
        </p:nvSpPr>
        <p:spPr/>
        <p:txBody>
          <a:bodyPr/>
          <a:lstStyle/>
          <a:p>
            <a:fld id="{A82E84AC-A1FD-4F67-94DD-37C624E590DE}" type="slidenum">
              <a:rPr lang="en-GB" smtClean="0"/>
              <a:t>‹#›</a:t>
            </a:fld>
            <a:endParaRPr lang="en-GB"/>
          </a:p>
        </p:txBody>
      </p:sp>
    </p:spTree>
    <p:extLst>
      <p:ext uri="{BB962C8B-B14F-4D97-AF65-F5344CB8AC3E}">
        <p14:creationId xmlns:p14="http://schemas.microsoft.com/office/powerpoint/2010/main" val="2422458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A6F6D-0467-4147-BA59-18410D3EC2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4C951A-89BB-4939-A1BA-76189BDE9E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953872-9B93-4F5F-B821-556C9FD6CF6B}"/>
              </a:ext>
            </a:extLst>
          </p:cNvPr>
          <p:cNvSpPr>
            <a:spLocks noGrp="1"/>
          </p:cNvSpPr>
          <p:nvPr>
            <p:ph type="dt" sz="half" idx="10"/>
          </p:nvPr>
        </p:nvSpPr>
        <p:spPr/>
        <p:txBody>
          <a:bodyPr/>
          <a:lstStyle/>
          <a:p>
            <a:fld id="{98E69B70-9619-4457-BD32-58AE8BA15CC2}" type="datetimeFigureOut">
              <a:rPr lang="en-GB" smtClean="0"/>
              <a:t>08/02/2021</a:t>
            </a:fld>
            <a:endParaRPr lang="en-GB"/>
          </a:p>
        </p:txBody>
      </p:sp>
      <p:sp>
        <p:nvSpPr>
          <p:cNvPr id="5" name="Footer Placeholder 4">
            <a:extLst>
              <a:ext uri="{FF2B5EF4-FFF2-40B4-BE49-F238E27FC236}">
                <a16:creationId xmlns:a16="http://schemas.microsoft.com/office/drawing/2014/main" id="{F3D8CFA8-F63C-45C0-9986-2348011AE7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320184-E255-4F0E-9A6B-C549A0E6843C}"/>
              </a:ext>
            </a:extLst>
          </p:cNvPr>
          <p:cNvSpPr>
            <a:spLocks noGrp="1"/>
          </p:cNvSpPr>
          <p:nvPr>
            <p:ph type="sldNum" sz="quarter" idx="12"/>
          </p:nvPr>
        </p:nvSpPr>
        <p:spPr/>
        <p:txBody>
          <a:bodyPr/>
          <a:lstStyle/>
          <a:p>
            <a:fld id="{A82E84AC-A1FD-4F67-94DD-37C624E590DE}" type="slidenum">
              <a:rPr lang="en-GB" smtClean="0"/>
              <a:t>‹#›</a:t>
            </a:fld>
            <a:endParaRPr lang="en-GB"/>
          </a:p>
        </p:txBody>
      </p:sp>
    </p:spTree>
    <p:extLst>
      <p:ext uri="{BB962C8B-B14F-4D97-AF65-F5344CB8AC3E}">
        <p14:creationId xmlns:p14="http://schemas.microsoft.com/office/powerpoint/2010/main" val="84128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68B79-D44C-4D0C-A695-2145A27267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C31870C-E800-4FF0-A931-FF18B457F7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F79535-9524-4AA8-AB70-07C55A585072}"/>
              </a:ext>
            </a:extLst>
          </p:cNvPr>
          <p:cNvSpPr>
            <a:spLocks noGrp="1"/>
          </p:cNvSpPr>
          <p:nvPr>
            <p:ph type="dt" sz="half" idx="10"/>
          </p:nvPr>
        </p:nvSpPr>
        <p:spPr/>
        <p:txBody>
          <a:bodyPr/>
          <a:lstStyle/>
          <a:p>
            <a:fld id="{98E69B70-9619-4457-BD32-58AE8BA15CC2}" type="datetimeFigureOut">
              <a:rPr lang="en-GB" smtClean="0"/>
              <a:t>08/02/2021</a:t>
            </a:fld>
            <a:endParaRPr lang="en-GB"/>
          </a:p>
        </p:txBody>
      </p:sp>
      <p:sp>
        <p:nvSpPr>
          <p:cNvPr id="5" name="Footer Placeholder 4">
            <a:extLst>
              <a:ext uri="{FF2B5EF4-FFF2-40B4-BE49-F238E27FC236}">
                <a16:creationId xmlns:a16="http://schemas.microsoft.com/office/drawing/2014/main" id="{51F91879-3281-4D6D-A11E-8F942032A5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005D6A-DD1F-49BF-8380-3097C5A4644F}"/>
              </a:ext>
            </a:extLst>
          </p:cNvPr>
          <p:cNvSpPr>
            <a:spLocks noGrp="1"/>
          </p:cNvSpPr>
          <p:nvPr>
            <p:ph type="sldNum" sz="quarter" idx="12"/>
          </p:nvPr>
        </p:nvSpPr>
        <p:spPr/>
        <p:txBody>
          <a:bodyPr/>
          <a:lstStyle/>
          <a:p>
            <a:fld id="{A82E84AC-A1FD-4F67-94DD-37C624E590DE}" type="slidenum">
              <a:rPr lang="en-GB" smtClean="0"/>
              <a:t>‹#›</a:t>
            </a:fld>
            <a:endParaRPr lang="en-GB"/>
          </a:p>
        </p:txBody>
      </p:sp>
    </p:spTree>
    <p:extLst>
      <p:ext uri="{BB962C8B-B14F-4D97-AF65-F5344CB8AC3E}">
        <p14:creationId xmlns:p14="http://schemas.microsoft.com/office/powerpoint/2010/main" val="4081477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797F-4FDB-4940-94E9-C4B02D34C8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E206FF-0C4B-4B92-B71A-FA1DFA9527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C7A1E31-5D77-404A-A990-DAA4D68BAD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9FBE1AB-DC75-47E4-832A-C14E5483F030}"/>
              </a:ext>
            </a:extLst>
          </p:cNvPr>
          <p:cNvSpPr>
            <a:spLocks noGrp="1"/>
          </p:cNvSpPr>
          <p:nvPr>
            <p:ph type="dt" sz="half" idx="10"/>
          </p:nvPr>
        </p:nvSpPr>
        <p:spPr/>
        <p:txBody>
          <a:bodyPr/>
          <a:lstStyle/>
          <a:p>
            <a:fld id="{98E69B70-9619-4457-BD32-58AE8BA15CC2}" type="datetimeFigureOut">
              <a:rPr lang="en-GB" smtClean="0"/>
              <a:t>08/02/2021</a:t>
            </a:fld>
            <a:endParaRPr lang="en-GB"/>
          </a:p>
        </p:txBody>
      </p:sp>
      <p:sp>
        <p:nvSpPr>
          <p:cNvPr id="6" name="Footer Placeholder 5">
            <a:extLst>
              <a:ext uri="{FF2B5EF4-FFF2-40B4-BE49-F238E27FC236}">
                <a16:creationId xmlns:a16="http://schemas.microsoft.com/office/drawing/2014/main" id="{C79618DF-30F0-4BD9-86E1-A1758FD010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451CFC-DB8E-407D-99B3-CFF75FCA1048}"/>
              </a:ext>
            </a:extLst>
          </p:cNvPr>
          <p:cNvSpPr>
            <a:spLocks noGrp="1"/>
          </p:cNvSpPr>
          <p:nvPr>
            <p:ph type="sldNum" sz="quarter" idx="12"/>
          </p:nvPr>
        </p:nvSpPr>
        <p:spPr/>
        <p:txBody>
          <a:bodyPr/>
          <a:lstStyle/>
          <a:p>
            <a:fld id="{A82E84AC-A1FD-4F67-94DD-37C624E590DE}" type="slidenum">
              <a:rPr lang="en-GB" smtClean="0"/>
              <a:t>‹#›</a:t>
            </a:fld>
            <a:endParaRPr lang="en-GB"/>
          </a:p>
        </p:txBody>
      </p:sp>
    </p:spTree>
    <p:extLst>
      <p:ext uri="{BB962C8B-B14F-4D97-AF65-F5344CB8AC3E}">
        <p14:creationId xmlns:p14="http://schemas.microsoft.com/office/powerpoint/2010/main" val="812351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E2008-9D00-4169-86D9-4CFD639DF1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647A14-58B4-4415-BC2E-26904B3042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F465A3-D128-436C-BDE3-5AFC1F0B3B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2355B32-D675-4540-97D7-B5EC3F59FD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BA7D09-B487-4839-8EFC-13387278F7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FB39AFA-270F-4E9D-A2FD-251726436867}"/>
              </a:ext>
            </a:extLst>
          </p:cNvPr>
          <p:cNvSpPr>
            <a:spLocks noGrp="1"/>
          </p:cNvSpPr>
          <p:nvPr>
            <p:ph type="dt" sz="half" idx="10"/>
          </p:nvPr>
        </p:nvSpPr>
        <p:spPr/>
        <p:txBody>
          <a:bodyPr/>
          <a:lstStyle/>
          <a:p>
            <a:fld id="{98E69B70-9619-4457-BD32-58AE8BA15CC2}" type="datetimeFigureOut">
              <a:rPr lang="en-GB" smtClean="0"/>
              <a:t>08/02/2021</a:t>
            </a:fld>
            <a:endParaRPr lang="en-GB"/>
          </a:p>
        </p:txBody>
      </p:sp>
      <p:sp>
        <p:nvSpPr>
          <p:cNvPr id="8" name="Footer Placeholder 7">
            <a:extLst>
              <a:ext uri="{FF2B5EF4-FFF2-40B4-BE49-F238E27FC236}">
                <a16:creationId xmlns:a16="http://schemas.microsoft.com/office/drawing/2014/main" id="{76AF18E9-45D2-4F11-AF01-C83E3DC4CB5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14F2633-174F-4F10-92C1-F907DEEA92EC}"/>
              </a:ext>
            </a:extLst>
          </p:cNvPr>
          <p:cNvSpPr>
            <a:spLocks noGrp="1"/>
          </p:cNvSpPr>
          <p:nvPr>
            <p:ph type="sldNum" sz="quarter" idx="12"/>
          </p:nvPr>
        </p:nvSpPr>
        <p:spPr/>
        <p:txBody>
          <a:bodyPr/>
          <a:lstStyle/>
          <a:p>
            <a:fld id="{A82E84AC-A1FD-4F67-94DD-37C624E590DE}" type="slidenum">
              <a:rPr lang="en-GB" smtClean="0"/>
              <a:t>‹#›</a:t>
            </a:fld>
            <a:endParaRPr lang="en-GB"/>
          </a:p>
        </p:txBody>
      </p:sp>
    </p:spTree>
    <p:extLst>
      <p:ext uri="{BB962C8B-B14F-4D97-AF65-F5344CB8AC3E}">
        <p14:creationId xmlns:p14="http://schemas.microsoft.com/office/powerpoint/2010/main" val="3824899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DAFFC-43E6-400C-A123-C8BE3AB2BA8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37C912-30F1-4E96-A6FB-4D0F0DCB2623}"/>
              </a:ext>
            </a:extLst>
          </p:cNvPr>
          <p:cNvSpPr>
            <a:spLocks noGrp="1"/>
          </p:cNvSpPr>
          <p:nvPr>
            <p:ph type="dt" sz="half" idx="10"/>
          </p:nvPr>
        </p:nvSpPr>
        <p:spPr/>
        <p:txBody>
          <a:bodyPr/>
          <a:lstStyle/>
          <a:p>
            <a:fld id="{98E69B70-9619-4457-BD32-58AE8BA15CC2}" type="datetimeFigureOut">
              <a:rPr lang="en-GB" smtClean="0"/>
              <a:t>08/02/2021</a:t>
            </a:fld>
            <a:endParaRPr lang="en-GB"/>
          </a:p>
        </p:txBody>
      </p:sp>
      <p:sp>
        <p:nvSpPr>
          <p:cNvPr id="4" name="Footer Placeholder 3">
            <a:extLst>
              <a:ext uri="{FF2B5EF4-FFF2-40B4-BE49-F238E27FC236}">
                <a16:creationId xmlns:a16="http://schemas.microsoft.com/office/drawing/2014/main" id="{5BD81965-B6DE-4991-B974-F45BC951E16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7D1E983-3201-4EF6-B6E6-AB6D13A4BF74}"/>
              </a:ext>
            </a:extLst>
          </p:cNvPr>
          <p:cNvSpPr>
            <a:spLocks noGrp="1"/>
          </p:cNvSpPr>
          <p:nvPr>
            <p:ph type="sldNum" sz="quarter" idx="12"/>
          </p:nvPr>
        </p:nvSpPr>
        <p:spPr/>
        <p:txBody>
          <a:bodyPr/>
          <a:lstStyle/>
          <a:p>
            <a:fld id="{A82E84AC-A1FD-4F67-94DD-37C624E590DE}" type="slidenum">
              <a:rPr lang="en-GB" smtClean="0"/>
              <a:t>‹#›</a:t>
            </a:fld>
            <a:endParaRPr lang="en-GB"/>
          </a:p>
        </p:txBody>
      </p:sp>
    </p:spTree>
    <p:extLst>
      <p:ext uri="{BB962C8B-B14F-4D97-AF65-F5344CB8AC3E}">
        <p14:creationId xmlns:p14="http://schemas.microsoft.com/office/powerpoint/2010/main" val="1197596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1C490B-F534-422A-A684-F912BEF47ED8}"/>
              </a:ext>
            </a:extLst>
          </p:cNvPr>
          <p:cNvSpPr>
            <a:spLocks noGrp="1"/>
          </p:cNvSpPr>
          <p:nvPr>
            <p:ph type="dt" sz="half" idx="10"/>
          </p:nvPr>
        </p:nvSpPr>
        <p:spPr/>
        <p:txBody>
          <a:bodyPr/>
          <a:lstStyle/>
          <a:p>
            <a:fld id="{98E69B70-9619-4457-BD32-58AE8BA15CC2}" type="datetimeFigureOut">
              <a:rPr lang="en-GB" smtClean="0"/>
              <a:t>08/02/2021</a:t>
            </a:fld>
            <a:endParaRPr lang="en-GB"/>
          </a:p>
        </p:txBody>
      </p:sp>
      <p:sp>
        <p:nvSpPr>
          <p:cNvPr id="3" name="Footer Placeholder 2">
            <a:extLst>
              <a:ext uri="{FF2B5EF4-FFF2-40B4-BE49-F238E27FC236}">
                <a16:creationId xmlns:a16="http://schemas.microsoft.com/office/drawing/2014/main" id="{A2375106-B61B-47EA-B393-A3C86536D53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0D614F0-B117-407C-8738-C3B864D0387B}"/>
              </a:ext>
            </a:extLst>
          </p:cNvPr>
          <p:cNvSpPr>
            <a:spLocks noGrp="1"/>
          </p:cNvSpPr>
          <p:nvPr>
            <p:ph type="sldNum" sz="quarter" idx="12"/>
          </p:nvPr>
        </p:nvSpPr>
        <p:spPr/>
        <p:txBody>
          <a:bodyPr/>
          <a:lstStyle/>
          <a:p>
            <a:fld id="{A82E84AC-A1FD-4F67-94DD-37C624E590DE}" type="slidenum">
              <a:rPr lang="en-GB" smtClean="0"/>
              <a:t>‹#›</a:t>
            </a:fld>
            <a:endParaRPr lang="en-GB"/>
          </a:p>
        </p:txBody>
      </p:sp>
    </p:spTree>
    <p:extLst>
      <p:ext uri="{BB962C8B-B14F-4D97-AF65-F5344CB8AC3E}">
        <p14:creationId xmlns:p14="http://schemas.microsoft.com/office/powerpoint/2010/main" val="462560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50DD7-F74B-44B6-8CEA-FDCF9897D8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3A6BDDD-FA09-4131-9EE1-2822FC6846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6B8032-559D-44F5-B07C-8B913C221E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4C43FB-6BF9-4F27-8A71-B8C9A650A49F}"/>
              </a:ext>
            </a:extLst>
          </p:cNvPr>
          <p:cNvSpPr>
            <a:spLocks noGrp="1"/>
          </p:cNvSpPr>
          <p:nvPr>
            <p:ph type="dt" sz="half" idx="10"/>
          </p:nvPr>
        </p:nvSpPr>
        <p:spPr/>
        <p:txBody>
          <a:bodyPr/>
          <a:lstStyle/>
          <a:p>
            <a:fld id="{98E69B70-9619-4457-BD32-58AE8BA15CC2}" type="datetimeFigureOut">
              <a:rPr lang="en-GB" smtClean="0"/>
              <a:t>08/02/2021</a:t>
            </a:fld>
            <a:endParaRPr lang="en-GB"/>
          </a:p>
        </p:txBody>
      </p:sp>
      <p:sp>
        <p:nvSpPr>
          <p:cNvPr id="6" name="Footer Placeholder 5">
            <a:extLst>
              <a:ext uri="{FF2B5EF4-FFF2-40B4-BE49-F238E27FC236}">
                <a16:creationId xmlns:a16="http://schemas.microsoft.com/office/drawing/2014/main" id="{4269312F-7058-47EF-82FB-3933F31FBA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10D558-8CB0-4404-ACA2-78B2CD287292}"/>
              </a:ext>
            </a:extLst>
          </p:cNvPr>
          <p:cNvSpPr>
            <a:spLocks noGrp="1"/>
          </p:cNvSpPr>
          <p:nvPr>
            <p:ph type="sldNum" sz="quarter" idx="12"/>
          </p:nvPr>
        </p:nvSpPr>
        <p:spPr/>
        <p:txBody>
          <a:bodyPr/>
          <a:lstStyle/>
          <a:p>
            <a:fld id="{A82E84AC-A1FD-4F67-94DD-37C624E590DE}" type="slidenum">
              <a:rPr lang="en-GB" smtClean="0"/>
              <a:t>‹#›</a:t>
            </a:fld>
            <a:endParaRPr lang="en-GB"/>
          </a:p>
        </p:txBody>
      </p:sp>
    </p:spTree>
    <p:extLst>
      <p:ext uri="{BB962C8B-B14F-4D97-AF65-F5344CB8AC3E}">
        <p14:creationId xmlns:p14="http://schemas.microsoft.com/office/powerpoint/2010/main" val="450990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24515-BF42-422E-A902-D7CF09DB75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C5614B9-B808-436D-8566-2BD34603BC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73A3CDA-EAC5-4191-BFEB-AB06F38788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B68619-0672-4574-9263-25B12AC378EC}"/>
              </a:ext>
            </a:extLst>
          </p:cNvPr>
          <p:cNvSpPr>
            <a:spLocks noGrp="1"/>
          </p:cNvSpPr>
          <p:nvPr>
            <p:ph type="dt" sz="half" idx="10"/>
          </p:nvPr>
        </p:nvSpPr>
        <p:spPr/>
        <p:txBody>
          <a:bodyPr/>
          <a:lstStyle/>
          <a:p>
            <a:fld id="{98E69B70-9619-4457-BD32-58AE8BA15CC2}" type="datetimeFigureOut">
              <a:rPr lang="en-GB" smtClean="0"/>
              <a:t>08/02/2021</a:t>
            </a:fld>
            <a:endParaRPr lang="en-GB"/>
          </a:p>
        </p:txBody>
      </p:sp>
      <p:sp>
        <p:nvSpPr>
          <p:cNvPr id="6" name="Footer Placeholder 5">
            <a:extLst>
              <a:ext uri="{FF2B5EF4-FFF2-40B4-BE49-F238E27FC236}">
                <a16:creationId xmlns:a16="http://schemas.microsoft.com/office/drawing/2014/main" id="{5BE16BA4-6143-4653-96D2-BE46E290A6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8E7395-E004-4E14-8EF8-552814013F31}"/>
              </a:ext>
            </a:extLst>
          </p:cNvPr>
          <p:cNvSpPr>
            <a:spLocks noGrp="1"/>
          </p:cNvSpPr>
          <p:nvPr>
            <p:ph type="sldNum" sz="quarter" idx="12"/>
          </p:nvPr>
        </p:nvSpPr>
        <p:spPr/>
        <p:txBody>
          <a:bodyPr/>
          <a:lstStyle/>
          <a:p>
            <a:fld id="{A82E84AC-A1FD-4F67-94DD-37C624E590DE}" type="slidenum">
              <a:rPr lang="en-GB" smtClean="0"/>
              <a:t>‹#›</a:t>
            </a:fld>
            <a:endParaRPr lang="en-GB"/>
          </a:p>
        </p:txBody>
      </p:sp>
    </p:spTree>
    <p:extLst>
      <p:ext uri="{BB962C8B-B14F-4D97-AF65-F5344CB8AC3E}">
        <p14:creationId xmlns:p14="http://schemas.microsoft.com/office/powerpoint/2010/main" val="1820878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htxt.co.za/2013/11/27/six-south-african-start-ups-what-would-the-dragons-thin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extLst>
              <a:ext uri="{837473B0-CC2E-450A-ABE3-18F120FF3D39}">
                <a1611:picAttrSrcUrl xmlns:a1611="http://schemas.microsoft.com/office/drawing/2016/11/main" r:id="rId14"/>
              </a:ext>
            </a:extLst>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FC6289-E48D-4692-A98F-86A78789FC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9F457F-695C-48D7-92F1-E195A73F7A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9B114B-C307-491F-B321-BA07B4D5EE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E69B70-9619-4457-BD32-58AE8BA15CC2}" type="datetimeFigureOut">
              <a:rPr lang="en-GB" smtClean="0"/>
              <a:t>08/02/2021</a:t>
            </a:fld>
            <a:endParaRPr lang="en-GB"/>
          </a:p>
        </p:txBody>
      </p:sp>
      <p:sp>
        <p:nvSpPr>
          <p:cNvPr id="5" name="Footer Placeholder 4">
            <a:extLst>
              <a:ext uri="{FF2B5EF4-FFF2-40B4-BE49-F238E27FC236}">
                <a16:creationId xmlns:a16="http://schemas.microsoft.com/office/drawing/2014/main" id="{3283960E-B935-4446-8A44-FC17203C87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5FD9B6A-A196-45F5-9CAF-26B105E750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2E84AC-A1FD-4F67-94DD-37C624E590DE}" type="slidenum">
              <a:rPr lang="en-GB" smtClean="0"/>
              <a:t>‹#›</a:t>
            </a:fld>
            <a:endParaRPr lang="en-GB"/>
          </a:p>
        </p:txBody>
      </p:sp>
    </p:spTree>
    <p:extLst>
      <p:ext uri="{BB962C8B-B14F-4D97-AF65-F5344CB8AC3E}">
        <p14:creationId xmlns:p14="http://schemas.microsoft.com/office/powerpoint/2010/main" val="3273740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emf"/></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17.png"/><Relationship Id="rId7"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0.emf"/></Relationships>
</file>

<file path=ppt/slides/_rels/slide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780B54-6666-4D2E-894F-DE9E2D0B7A2D}"/>
              </a:ext>
            </a:extLst>
          </p:cNvPr>
          <p:cNvSpPr txBox="1"/>
          <p:nvPr/>
        </p:nvSpPr>
        <p:spPr>
          <a:xfrm>
            <a:off x="715617" y="954157"/>
            <a:ext cx="9833113" cy="769441"/>
          </a:xfrm>
          <a:prstGeom prst="rect">
            <a:avLst/>
          </a:prstGeom>
          <a:noFill/>
        </p:spPr>
        <p:txBody>
          <a:bodyPr wrap="square" rtlCol="0">
            <a:spAutoFit/>
          </a:bodyPr>
          <a:lstStyle/>
          <a:p>
            <a:r>
              <a:rPr lang="en-GB" sz="4400" b="1" i="1" dirty="0"/>
              <a:t>To write an introduction for instructions</a:t>
            </a:r>
          </a:p>
        </p:txBody>
      </p:sp>
      <p:pic>
        <p:nvPicPr>
          <p:cNvPr id="5" name="Picture 4">
            <a:extLst>
              <a:ext uri="{FF2B5EF4-FFF2-40B4-BE49-F238E27FC236}">
                <a16:creationId xmlns:a16="http://schemas.microsoft.com/office/drawing/2014/main" id="{43861613-E116-4111-89A5-42A322861575}"/>
              </a:ext>
            </a:extLst>
          </p:cNvPr>
          <p:cNvPicPr>
            <a:picLocks noChangeAspect="1"/>
          </p:cNvPicPr>
          <p:nvPr/>
        </p:nvPicPr>
        <p:blipFill>
          <a:blip r:embed="rId2"/>
          <a:stretch>
            <a:fillRect/>
          </a:stretch>
        </p:blipFill>
        <p:spPr>
          <a:xfrm>
            <a:off x="5470776" y="2213358"/>
            <a:ext cx="6324600" cy="1350865"/>
          </a:xfrm>
          <a:prstGeom prst="rect">
            <a:avLst/>
          </a:prstGeom>
        </p:spPr>
      </p:pic>
      <p:pic>
        <p:nvPicPr>
          <p:cNvPr id="6" name="Picture 5">
            <a:extLst>
              <a:ext uri="{FF2B5EF4-FFF2-40B4-BE49-F238E27FC236}">
                <a16:creationId xmlns:a16="http://schemas.microsoft.com/office/drawing/2014/main" id="{67455A96-1F7C-470C-95EE-48FD84F1074C}"/>
              </a:ext>
            </a:extLst>
          </p:cNvPr>
          <p:cNvPicPr>
            <a:picLocks noChangeAspect="1"/>
          </p:cNvPicPr>
          <p:nvPr/>
        </p:nvPicPr>
        <p:blipFill>
          <a:blip r:embed="rId3"/>
          <a:stretch>
            <a:fillRect/>
          </a:stretch>
        </p:blipFill>
        <p:spPr>
          <a:xfrm>
            <a:off x="516210" y="2888790"/>
            <a:ext cx="2705100" cy="2438400"/>
          </a:xfrm>
          <a:prstGeom prst="rect">
            <a:avLst/>
          </a:prstGeom>
        </p:spPr>
      </p:pic>
      <p:sp>
        <p:nvSpPr>
          <p:cNvPr id="8" name="TextBox 7">
            <a:extLst>
              <a:ext uri="{FF2B5EF4-FFF2-40B4-BE49-F238E27FC236}">
                <a16:creationId xmlns:a16="http://schemas.microsoft.com/office/drawing/2014/main" id="{AE726CD7-A4C1-48BA-B57C-BBD025BC1273}"/>
              </a:ext>
            </a:extLst>
          </p:cNvPr>
          <p:cNvSpPr txBox="1"/>
          <p:nvPr/>
        </p:nvSpPr>
        <p:spPr>
          <a:xfrm>
            <a:off x="3697356" y="4149517"/>
            <a:ext cx="7712765" cy="1200329"/>
          </a:xfrm>
          <a:prstGeom prst="rect">
            <a:avLst/>
          </a:prstGeom>
          <a:noFill/>
        </p:spPr>
        <p:txBody>
          <a:bodyPr wrap="square">
            <a:spAutoFit/>
          </a:bodyPr>
          <a:lstStyle/>
          <a:p>
            <a:pPr>
              <a:spcAft>
                <a:spcPts val="1000"/>
              </a:spcAft>
            </a:pPr>
            <a:r>
              <a:rPr lang="en-GB" sz="1800" dirty="0">
                <a:effectLst/>
                <a:latin typeface="Comic Sans MS" panose="030F0702030302020204" pitchFamily="66" charset="0"/>
                <a:ea typeface="MS Mincho" panose="02020609040205080304" pitchFamily="49" charset="-128"/>
                <a:cs typeface="Times New Roman" panose="02020603050405020304" pitchFamily="18" charset="0"/>
              </a:rPr>
              <a:t>Are you having trouble with a dragon? Need help to catch that monstrous nightmare? If a dragon is on the loose in your kingdom, you can be left in a bit of a sticky wicket. Follow these set of instructions and you will never have to fear a dragon again.</a:t>
            </a:r>
            <a:endParaRPr lang="en-GB" sz="16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186609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0DD1F2-A289-449D-838F-6FA5C8C6A387}"/>
              </a:ext>
            </a:extLst>
          </p:cNvPr>
          <p:cNvSpPr txBox="1"/>
          <p:nvPr/>
        </p:nvSpPr>
        <p:spPr>
          <a:xfrm>
            <a:off x="1600199" y="356940"/>
            <a:ext cx="7965831" cy="707886"/>
          </a:xfrm>
          <a:prstGeom prst="rect">
            <a:avLst/>
          </a:prstGeom>
          <a:noFill/>
        </p:spPr>
        <p:txBody>
          <a:bodyPr wrap="square">
            <a:spAutoFit/>
          </a:bodyPr>
          <a:lstStyle/>
          <a:p>
            <a:pPr algn="ctr">
              <a:spcAft>
                <a:spcPts val="1000"/>
              </a:spcAft>
            </a:pPr>
            <a:r>
              <a:rPr lang="en-GB" sz="4000" dirty="0">
                <a:effectLst/>
                <a:latin typeface="Lucida Handwriting" panose="03010101010101010101" pitchFamily="66" charset="0"/>
                <a:ea typeface="MS Mincho" panose="02020609040205080304" pitchFamily="49" charset="-128"/>
                <a:cs typeface="Times New Roman" panose="02020603050405020304" pitchFamily="18" charset="0"/>
              </a:rPr>
              <a:t>How to catch a dragon</a:t>
            </a:r>
            <a:endParaRPr lang="en-GB" sz="14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5" name="TextBox 4">
            <a:extLst>
              <a:ext uri="{FF2B5EF4-FFF2-40B4-BE49-F238E27FC236}">
                <a16:creationId xmlns:a16="http://schemas.microsoft.com/office/drawing/2014/main" id="{8F9B70B4-D9EA-4E5D-8A6C-405F3A01F759}"/>
              </a:ext>
            </a:extLst>
          </p:cNvPr>
          <p:cNvSpPr txBox="1"/>
          <p:nvPr/>
        </p:nvSpPr>
        <p:spPr>
          <a:xfrm>
            <a:off x="432582" y="1156007"/>
            <a:ext cx="6784144" cy="5345053"/>
          </a:xfrm>
          <a:prstGeom prst="rect">
            <a:avLst/>
          </a:prstGeom>
          <a:noFill/>
        </p:spPr>
        <p:txBody>
          <a:bodyPr wrap="square">
            <a:spAutoFit/>
          </a:bodyPr>
          <a:lstStyle/>
          <a:p>
            <a:r>
              <a:rPr lang="en-GB" sz="1000" dirty="0">
                <a:effectLst/>
                <a:latin typeface="Cambria" panose="02040503050406030204" pitchFamily="18" charset="0"/>
                <a:ea typeface="MS Mincho" panose="02020609040205080304" pitchFamily="49" charset="-128"/>
                <a:cs typeface="Times New Roman" panose="02020603050405020304" pitchFamily="18" charset="0"/>
              </a:rPr>
              <a:t> </a:t>
            </a:r>
            <a:endParaRPr lang="en-GB" sz="1050"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1000"/>
              </a:spcAft>
            </a:pPr>
            <a:r>
              <a:rPr lang="en-GB" sz="1100" dirty="0">
                <a:effectLst/>
                <a:latin typeface="Comic Sans MS" panose="030F0702030302020204" pitchFamily="66" charset="0"/>
                <a:ea typeface="MS Mincho" panose="02020609040205080304" pitchFamily="49" charset="-128"/>
                <a:cs typeface="Times New Roman" panose="02020603050405020304" pitchFamily="18" charset="0"/>
              </a:rPr>
              <a:t>Are you having trouble with a dragon? Need help to catch that monstrous nightmare? When a dragon is on the loose in your kingdom, you can be left in a bit of a sticky wicket. Follow these set of instructions and you will never have to fear a dragon again!   (SIGNPOST SENTENCES )  </a:t>
            </a:r>
            <a:endParaRPr lang="en-GB" sz="105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000" dirty="0">
                <a:effectLst/>
                <a:latin typeface="Cambria" panose="02040503050406030204" pitchFamily="18" charset="0"/>
                <a:ea typeface="MS Mincho" panose="02020609040205080304" pitchFamily="49" charset="-128"/>
                <a:cs typeface="Times New Roman" panose="02020603050405020304" pitchFamily="18" charset="0"/>
              </a:rPr>
              <a:t> </a:t>
            </a:r>
            <a:endParaRPr lang="en-GB" sz="1050"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1000"/>
              </a:spcAft>
            </a:pPr>
            <a:r>
              <a:rPr lang="en-GB" sz="1200" b="1" dirty="0">
                <a:effectLst/>
                <a:latin typeface="Comic Sans MS" panose="030F0702030302020204" pitchFamily="66" charset="0"/>
                <a:ea typeface="MS Mincho" panose="02020609040205080304" pitchFamily="49" charset="-128"/>
                <a:cs typeface="Times New Roman" panose="02020603050405020304" pitchFamily="18" charset="0"/>
              </a:rPr>
              <a:t>You will need: (</a:t>
            </a:r>
            <a:r>
              <a:rPr lang="en-GB" sz="1200" dirty="0">
                <a:effectLst/>
                <a:highlight>
                  <a:srgbClr val="FFFF00"/>
                </a:highlight>
                <a:latin typeface="Comic Sans MS" panose="030F0702030302020204" pitchFamily="66" charset="0"/>
                <a:ea typeface="MS Mincho" panose="02020609040205080304" pitchFamily="49" charset="-128"/>
                <a:cs typeface="Times New Roman" panose="02020603050405020304" pitchFamily="18" charset="0"/>
              </a:rPr>
              <a:t>WHAT YOU ARE GOING TO NEED)</a:t>
            </a:r>
            <a:endParaRPr lang="en-GB" sz="1050" dirty="0">
              <a:effectLst/>
              <a:highlight>
                <a:srgbClr val="FFFF00"/>
              </a:highligh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100" dirty="0">
                <a:effectLst/>
                <a:latin typeface="Comic Sans MS" panose="030F0702030302020204" pitchFamily="66" charset="0"/>
                <a:ea typeface="MS Mincho" panose="02020609040205080304" pitchFamily="49" charset="-128"/>
                <a:cs typeface="Times New Roman" panose="02020603050405020304" pitchFamily="18" charset="0"/>
              </a:rPr>
              <a:t>fire-proof armour, sword and shield</a:t>
            </a:r>
            <a:endParaRPr lang="en-GB" sz="105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100" dirty="0">
                <a:effectLst/>
                <a:latin typeface="Comic Sans MS" panose="030F0702030302020204" pitchFamily="66" charset="0"/>
                <a:ea typeface="MS Mincho" panose="02020609040205080304" pitchFamily="49" charset="-128"/>
                <a:cs typeface="Times New Roman" panose="02020603050405020304" pitchFamily="18" charset="0"/>
              </a:rPr>
              <a:t>100 kg sack of pepper</a:t>
            </a:r>
            <a:endParaRPr lang="en-GB" sz="105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100" dirty="0">
                <a:effectLst/>
                <a:latin typeface="Comic Sans MS" panose="030F0702030302020204" pitchFamily="66" charset="0"/>
                <a:ea typeface="MS Mincho" panose="02020609040205080304" pitchFamily="49" charset="-128"/>
                <a:cs typeface="Times New Roman" panose="02020603050405020304" pitchFamily="18" charset="0"/>
              </a:rPr>
              <a:t>a rope</a:t>
            </a:r>
            <a:endParaRPr lang="en-GB" sz="105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100" dirty="0">
                <a:effectLst/>
                <a:latin typeface="Comic Sans MS" panose="030F0702030302020204" pitchFamily="66" charset="0"/>
                <a:ea typeface="MS Mincho" panose="02020609040205080304" pitchFamily="49" charset="-128"/>
                <a:cs typeface="Times New Roman" panose="02020603050405020304" pitchFamily="18" charset="0"/>
              </a:rPr>
              <a:t>bottle of dreamy, sleepy, nighty snooze</a:t>
            </a:r>
            <a:endParaRPr lang="en-GB" sz="105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100" dirty="0">
                <a:effectLst/>
                <a:latin typeface="Comic Sans MS" panose="030F0702030302020204" pitchFamily="66" charset="0"/>
                <a:ea typeface="MS Mincho" panose="02020609040205080304" pitchFamily="49" charset="-128"/>
                <a:cs typeface="Times New Roman" panose="02020603050405020304" pitchFamily="18" charset="0"/>
              </a:rPr>
              <a:t>iPod with speakers and remote</a:t>
            </a:r>
            <a:endParaRPr lang="en-GB" sz="105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100" dirty="0">
                <a:effectLst/>
                <a:latin typeface="Comic Sans MS" panose="030F0702030302020204" pitchFamily="66" charset="0"/>
                <a:ea typeface="MS Mincho" panose="02020609040205080304" pitchFamily="49" charset="-128"/>
                <a:cs typeface="Times New Roman" panose="02020603050405020304" pitchFamily="18" charset="0"/>
              </a:rPr>
              <a:t>‘Puff the Magic Dragon’ song installed</a:t>
            </a:r>
            <a:endParaRPr lang="en-GB" sz="1050" dirty="0">
              <a:effectLst/>
              <a:latin typeface="Cambria" panose="02040503050406030204" pitchFamily="18" charset="0"/>
              <a:ea typeface="MS Mincho" panose="02020609040205080304" pitchFamily="49" charset="-128"/>
              <a:cs typeface="Times New Roman" panose="02020603050405020304" pitchFamily="18" charset="0"/>
            </a:endParaRPr>
          </a:p>
          <a:p>
            <a:pPr marL="457200">
              <a:spcAft>
                <a:spcPts val="1000"/>
              </a:spcAft>
            </a:pPr>
            <a:r>
              <a:rPr lang="en-GB" sz="1100" dirty="0">
                <a:effectLst/>
                <a:latin typeface="Comic Sans MS" panose="030F0702030302020204" pitchFamily="66" charset="0"/>
                <a:ea typeface="MS Mincho" panose="02020609040205080304" pitchFamily="49" charset="-128"/>
                <a:cs typeface="Times New Roman" panose="02020603050405020304" pitchFamily="18" charset="0"/>
              </a:rPr>
              <a:t> </a:t>
            </a:r>
            <a:endParaRPr lang="en-GB" sz="1050"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1000"/>
              </a:spcAft>
            </a:pPr>
            <a:r>
              <a:rPr lang="en-GB" sz="1200" b="1" dirty="0">
                <a:effectLst/>
                <a:latin typeface="Comic Sans MS" panose="030F0702030302020204" pitchFamily="66" charset="0"/>
                <a:ea typeface="MS Mincho" panose="02020609040205080304" pitchFamily="49" charset="-128"/>
                <a:cs typeface="Times New Roman" panose="02020603050405020304" pitchFamily="18" charset="0"/>
              </a:rPr>
              <a:t>Instructions</a:t>
            </a:r>
            <a:endParaRPr lang="en-GB" sz="105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mj-lt"/>
              <a:buAutoNum type="arabicPeriod"/>
            </a:pPr>
            <a:r>
              <a:rPr lang="en-GB" sz="1100" dirty="0">
                <a:effectLst/>
                <a:latin typeface="Comic Sans MS" panose="030F0702030302020204" pitchFamily="66" charset="0"/>
                <a:ea typeface="MS Mincho" panose="02020609040205080304" pitchFamily="49" charset="-128"/>
                <a:cs typeface="Times New Roman" panose="02020603050405020304" pitchFamily="18" charset="0"/>
              </a:rPr>
              <a:t> </a:t>
            </a:r>
            <a:r>
              <a:rPr lang="en-GB" sz="1100" dirty="0">
                <a:solidFill>
                  <a:srgbClr val="FF0000"/>
                </a:solidFill>
                <a:effectLst/>
                <a:latin typeface="Comic Sans MS" panose="030F0702030302020204" pitchFamily="66" charset="0"/>
                <a:ea typeface="MS Mincho" panose="02020609040205080304" pitchFamily="49" charset="-128"/>
                <a:cs typeface="Times New Roman" panose="02020603050405020304" pitchFamily="18" charset="0"/>
              </a:rPr>
              <a:t>First</a:t>
            </a:r>
            <a:r>
              <a:rPr lang="en-GB" sz="1100" dirty="0">
                <a:effectLst/>
                <a:latin typeface="Comic Sans MS" panose="030F0702030302020204" pitchFamily="66" charset="0"/>
                <a:ea typeface="MS Mincho" panose="02020609040205080304" pitchFamily="49" charset="-128"/>
                <a:cs typeface="Times New Roman" panose="02020603050405020304" pitchFamily="18" charset="0"/>
              </a:rPr>
              <a:t>, </a:t>
            </a:r>
            <a:r>
              <a:rPr lang="en-GB" sz="1100" dirty="0">
                <a:solidFill>
                  <a:srgbClr val="0070C0"/>
                </a:solidFill>
                <a:effectLst/>
                <a:latin typeface="Comic Sans MS" panose="030F0702030302020204" pitchFamily="66" charset="0"/>
                <a:ea typeface="MS Mincho" panose="02020609040205080304" pitchFamily="49" charset="-128"/>
                <a:cs typeface="Times New Roman" panose="02020603050405020304" pitchFamily="18" charset="0"/>
              </a:rPr>
              <a:t>put</a:t>
            </a:r>
            <a:r>
              <a:rPr lang="en-GB" sz="1100" dirty="0">
                <a:effectLst/>
                <a:latin typeface="Comic Sans MS" panose="030F0702030302020204" pitchFamily="66" charset="0"/>
                <a:ea typeface="MS Mincho" panose="02020609040205080304" pitchFamily="49" charset="-128"/>
                <a:cs typeface="Times New Roman" panose="02020603050405020304" pitchFamily="18" charset="0"/>
              </a:rPr>
              <a:t> on your fire-proof armour. This will be rather heavy and arm yourself with a sword and shield.</a:t>
            </a:r>
            <a:endParaRPr lang="en-GB" sz="105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mj-lt"/>
              <a:buAutoNum type="arabicPeriod"/>
            </a:pPr>
            <a:r>
              <a:rPr lang="en-GB" sz="1100" dirty="0">
                <a:solidFill>
                  <a:srgbClr val="FF0000"/>
                </a:solidFill>
                <a:effectLst/>
                <a:latin typeface="Comic Sans MS" panose="030F0702030302020204" pitchFamily="66" charset="0"/>
                <a:ea typeface="MS Mincho" panose="02020609040205080304" pitchFamily="49" charset="-128"/>
                <a:cs typeface="Times New Roman" panose="02020603050405020304" pitchFamily="18" charset="0"/>
              </a:rPr>
              <a:t>Next</a:t>
            </a:r>
            <a:r>
              <a:rPr lang="en-GB" sz="1100" dirty="0">
                <a:effectLst/>
                <a:latin typeface="Comic Sans MS" panose="030F0702030302020204" pitchFamily="66" charset="0"/>
                <a:ea typeface="MS Mincho" panose="02020609040205080304" pitchFamily="49" charset="-128"/>
                <a:cs typeface="Times New Roman" panose="02020603050405020304" pitchFamily="18" charset="0"/>
              </a:rPr>
              <a:t>, </a:t>
            </a:r>
            <a:r>
              <a:rPr lang="en-GB" sz="1100" dirty="0">
                <a:solidFill>
                  <a:srgbClr val="0070C0"/>
                </a:solidFill>
                <a:effectLst/>
                <a:latin typeface="Comic Sans MS" panose="030F0702030302020204" pitchFamily="66" charset="0"/>
                <a:ea typeface="MS Mincho" panose="02020609040205080304" pitchFamily="49" charset="-128"/>
                <a:cs typeface="Times New Roman" panose="02020603050405020304" pitchFamily="18" charset="0"/>
              </a:rPr>
              <a:t>approach</a:t>
            </a:r>
            <a:r>
              <a:rPr lang="en-GB" sz="1100" dirty="0">
                <a:effectLst/>
                <a:latin typeface="Comic Sans MS" panose="030F0702030302020204" pitchFamily="66" charset="0"/>
                <a:ea typeface="MS Mincho" panose="02020609040205080304" pitchFamily="49" charset="-128"/>
                <a:cs typeface="Times New Roman" panose="02020603050405020304" pitchFamily="18" charset="0"/>
              </a:rPr>
              <a:t> the dragon’s lair </a:t>
            </a:r>
            <a:r>
              <a:rPr lang="en-GB" sz="1100" dirty="0">
                <a:solidFill>
                  <a:srgbClr val="00B050"/>
                </a:solidFill>
                <a:effectLst/>
                <a:latin typeface="Comic Sans MS" panose="030F0702030302020204" pitchFamily="66" charset="0"/>
                <a:ea typeface="MS Mincho" panose="02020609040205080304" pitchFamily="49" charset="-128"/>
                <a:cs typeface="Times New Roman" panose="02020603050405020304" pitchFamily="18" charset="0"/>
              </a:rPr>
              <a:t>cautiously</a:t>
            </a:r>
            <a:r>
              <a:rPr lang="en-GB" sz="1100" dirty="0">
                <a:effectLst/>
                <a:latin typeface="Comic Sans MS" panose="030F0702030302020204" pitchFamily="66" charset="0"/>
                <a:ea typeface="MS Mincho" panose="02020609040205080304" pitchFamily="49" charset="-128"/>
                <a:cs typeface="Times New Roman" panose="02020603050405020304" pitchFamily="18" charset="0"/>
              </a:rPr>
              <a:t>, armed with your sword and shield and place the iPod and speakers at the entrance.</a:t>
            </a:r>
            <a:endParaRPr lang="en-GB" sz="105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mj-lt"/>
              <a:buAutoNum type="arabicPeriod"/>
            </a:pPr>
            <a:r>
              <a:rPr lang="en-GB" sz="1100" dirty="0">
                <a:solidFill>
                  <a:srgbClr val="0070C0"/>
                </a:solidFill>
                <a:effectLst/>
                <a:latin typeface="Comic Sans MS" panose="030F0702030302020204" pitchFamily="66" charset="0"/>
                <a:ea typeface="MS Mincho" panose="02020609040205080304" pitchFamily="49" charset="-128"/>
                <a:cs typeface="Times New Roman" panose="02020603050405020304" pitchFamily="18" charset="0"/>
              </a:rPr>
              <a:t>Tip-toe</a:t>
            </a:r>
            <a:r>
              <a:rPr lang="en-GB" sz="1100" dirty="0">
                <a:effectLst/>
                <a:latin typeface="Comic Sans MS" panose="030F0702030302020204" pitchFamily="66" charset="0"/>
                <a:ea typeface="MS Mincho" panose="02020609040205080304" pitchFamily="49" charset="-128"/>
                <a:cs typeface="Times New Roman" panose="02020603050405020304" pitchFamily="18" charset="0"/>
              </a:rPr>
              <a:t> </a:t>
            </a:r>
            <a:r>
              <a:rPr lang="en-GB" sz="1100" dirty="0">
                <a:solidFill>
                  <a:srgbClr val="00B050"/>
                </a:solidFill>
                <a:effectLst/>
                <a:latin typeface="Comic Sans MS" panose="030F0702030302020204" pitchFamily="66" charset="0"/>
                <a:ea typeface="MS Mincho" panose="02020609040205080304" pitchFamily="49" charset="-128"/>
                <a:cs typeface="Times New Roman" panose="02020603050405020304" pitchFamily="18" charset="0"/>
              </a:rPr>
              <a:t>silently</a:t>
            </a:r>
            <a:r>
              <a:rPr lang="en-GB" sz="1100" dirty="0">
                <a:effectLst/>
                <a:latin typeface="Comic Sans MS" panose="030F0702030302020204" pitchFamily="66" charset="0"/>
                <a:ea typeface="MS Mincho" panose="02020609040205080304" pitchFamily="49" charset="-128"/>
                <a:cs typeface="Times New Roman" panose="02020603050405020304" pitchFamily="18" charset="0"/>
              </a:rPr>
              <a:t> to a position above the entrance of the cave.</a:t>
            </a:r>
            <a:endParaRPr lang="en-GB" sz="105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mj-lt"/>
              <a:buAutoNum type="arabicPeriod"/>
            </a:pPr>
            <a:r>
              <a:rPr lang="en-GB" sz="1100" dirty="0">
                <a:effectLst/>
                <a:latin typeface="Comic Sans MS" panose="030F0702030302020204" pitchFamily="66" charset="0"/>
                <a:ea typeface="MS Mincho" panose="02020609040205080304" pitchFamily="49" charset="-128"/>
                <a:cs typeface="Times New Roman" panose="02020603050405020304" pitchFamily="18" charset="0"/>
              </a:rPr>
              <a:t> </a:t>
            </a:r>
            <a:r>
              <a:rPr lang="en-GB" sz="1100" dirty="0">
                <a:solidFill>
                  <a:srgbClr val="FF0000"/>
                </a:solidFill>
                <a:effectLst/>
                <a:latin typeface="Comic Sans MS" panose="030F0702030302020204" pitchFamily="66" charset="0"/>
                <a:ea typeface="MS Mincho" panose="02020609040205080304" pitchFamily="49" charset="-128"/>
                <a:cs typeface="Times New Roman" panose="02020603050405020304" pitchFamily="18" charset="0"/>
              </a:rPr>
              <a:t>Now</a:t>
            </a:r>
            <a:r>
              <a:rPr lang="en-GB" sz="1100" dirty="0">
                <a:effectLst/>
                <a:latin typeface="Comic Sans MS" panose="030F0702030302020204" pitchFamily="66" charset="0"/>
                <a:ea typeface="MS Mincho" panose="02020609040205080304" pitchFamily="49" charset="-128"/>
                <a:cs typeface="Times New Roman" panose="02020603050405020304" pitchFamily="18" charset="0"/>
              </a:rPr>
              <a:t>, </a:t>
            </a:r>
            <a:r>
              <a:rPr lang="en-GB" sz="1100" dirty="0">
                <a:solidFill>
                  <a:srgbClr val="0070C0"/>
                </a:solidFill>
                <a:effectLst/>
                <a:latin typeface="Comic Sans MS" panose="030F0702030302020204" pitchFamily="66" charset="0"/>
                <a:ea typeface="MS Mincho" panose="02020609040205080304" pitchFamily="49" charset="-128"/>
                <a:cs typeface="Times New Roman" panose="02020603050405020304" pitchFamily="18" charset="0"/>
              </a:rPr>
              <a:t>build</a:t>
            </a:r>
            <a:r>
              <a:rPr lang="en-GB" sz="1100" dirty="0">
                <a:effectLst/>
                <a:latin typeface="Comic Sans MS" panose="030F0702030302020204" pitchFamily="66" charset="0"/>
                <a:ea typeface="MS Mincho" panose="02020609040205080304" pitchFamily="49" charset="-128"/>
                <a:cs typeface="Times New Roman" panose="02020603050405020304" pitchFamily="18" charset="0"/>
              </a:rPr>
              <a:t> up your courage, and </a:t>
            </a:r>
            <a:r>
              <a:rPr lang="en-GB" sz="1100" dirty="0">
                <a:solidFill>
                  <a:srgbClr val="0070C0"/>
                </a:solidFill>
                <a:effectLst/>
                <a:latin typeface="Comic Sans MS" panose="030F0702030302020204" pitchFamily="66" charset="0"/>
                <a:ea typeface="MS Mincho" panose="02020609040205080304" pitchFamily="49" charset="-128"/>
                <a:cs typeface="Times New Roman" panose="02020603050405020304" pitchFamily="18" charset="0"/>
              </a:rPr>
              <a:t>press</a:t>
            </a:r>
            <a:r>
              <a:rPr lang="en-GB" sz="1100" dirty="0">
                <a:effectLst/>
                <a:latin typeface="Comic Sans MS" panose="030F0702030302020204" pitchFamily="66" charset="0"/>
                <a:ea typeface="MS Mincho" panose="02020609040205080304" pitchFamily="49" charset="-128"/>
                <a:cs typeface="Times New Roman" panose="02020603050405020304" pitchFamily="18" charset="0"/>
              </a:rPr>
              <a:t> play on your iPod remote to play ‘Puff the Magic Dragon’. (Dragons hate this tune!!!)</a:t>
            </a:r>
            <a:endParaRPr lang="en-GB" sz="105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mj-lt"/>
              <a:buAutoNum type="arabicPeriod"/>
            </a:pPr>
            <a:r>
              <a:rPr lang="en-GB" sz="1100" dirty="0">
                <a:effectLst/>
                <a:latin typeface="Comic Sans MS" panose="030F0702030302020204" pitchFamily="66" charset="0"/>
                <a:ea typeface="MS Mincho" panose="02020609040205080304" pitchFamily="49" charset="-128"/>
                <a:cs typeface="Times New Roman" panose="02020603050405020304" pitchFamily="18" charset="0"/>
              </a:rPr>
              <a:t>The dragon should run out roaring! </a:t>
            </a:r>
            <a:r>
              <a:rPr lang="en-GB" sz="1100" dirty="0">
                <a:solidFill>
                  <a:srgbClr val="FF0000"/>
                </a:solidFill>
                <a:effectLst/>
                <a:latin typeface="Comic Sans MS" panose="030F0702030302020204" pitchFamily="66" charset="0"/>
                <a:ea typeface="MS Mincho" panose="02020609040205080304" pitchFamily="49" charset="-128"/>
                <a:cs typeface="Times New Roman" panose="02020603050405020304" pitchFamily="18" charset="0"/>
              </a:rPr>
              <a:t>As soon as </a:t>
            </a:r>
            <a:r>
              <a:rPr lang="en-GB" sz="1100" dirty="0">
                <a:effectLst/>
                <a:latin typeface="Comic Sans MS" panose="030F0702030302020204" pitchFamily="66" charset="0"/>
                <a:ea typeface="MS Mincho" panose="02020609040205080304" pitchFamily="49" charset="-128"/>
                <a:cs typeface="Times New Roman" panose="02020603050405020304" pitchFamily="18" charset="0"/>
              </a:rPr>
              <a:t>it reaches the entrance, </a:t>
            </a:r>
            <a:r>
              <a:rPr lang="en-GB" sz="1100" dirty="0">
                <a:solidFill>
                  <a:srgbClr val="0070C0"/>
                </a:solidFill>
                <a:effectLst/>
                <a:latin typeface="Comic Sans MS" panose="030F0702030302020204" pitchFamily="66" charset="0"/>
                <a:ea typeface="MS Mincho" panose="02020609040205080304" pitchFamily="49" charset="-128"/>
                <a:cs typeface="Times New Roman" panose="02020603050405020304" pitchFamily="18" charset="0"/>
              </a:rPr>
              <a:t>throw</a:t>
            </a:r>
            <a:r>
              <a:rPr lang="en-GB" sz="1100" dirty="0">
                <a:effectLst/>
                <a:latin typeface="Comic Sans MS" panose="030F0702030302020204" pitchFamily="66" charset="0"/>
                <a:ea typeface="MS Mincho" panose="02020609040205080304" pitchFamily="49" charset="-128"/>
                <a:cs typeface="Times New Roman" panose="02020603050405020304" pitchFamily="18" charset="0"/>
              </a:rPr>
              <a:t> the sack of pepper onto the ground in front of it. This will cause the dragon to sneeze uncontrollably.</a:t>
            </a:r>
            <a:endParaRPr lang="en-GB" sz="105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mj-lt"/>
              <a:buAutoNum type="arabicPeriod"/>
            </a:pPr>
            <a:r>
              <a:rPr lang="en-GB" sz="1100" dirty="0">
                <a:solidFill>
                  <a:srgbClr val="FF0000"/>
                </a:solidFill>
                <a:effectLst/>
                <a:latin typeface="Comic Sans MS" panose="030F0702030302020204" pitchFamily="66" charset="0"/>
                <a:ea typeface="MS Mincho" panose="02020609040205080304" pitchFamily="49" charset="-128"/>
                <a:cs typeface="Times New Roman" panose="02020603050405020304" pitchFamily="18" charset="0"/>
              </a:rPr>
              <a:t>Now</a:t>
            </a:r>
            <a:r>
              <a:rPr lang="en-GB" sz="1100" dirty="0">
                <a:effectLst/>
                <a:latin typeface="Comic Sans MS" panose="030F0702030302020204" pitchFamily="66" charset="0"/>
                <a:ea typeface="MS Mincho" panose="02020609040205080304" pitchFamily="49" charset="-128"/>
                <a:cs typeface="Times New Roman" panose="02020603050405020304" pitchFamily="18" charset="0"/>
              </a:rPr>
              <a:t>, </a:t>
            </a:r>
            <a:r>
              <a:rPr lang="en-GB" sz="1100" dirty="0">
                <a:solidFill>
                  <a:srgbClr val="00B050"/>
                </a:solidFill>
                <a:effectLst/>
                <a:latin typeface="Comic Sans MS" panose="030F0702030302020204" pitchFamily="66" charset="0"/>
                <a:ea typeface="MS Mincho" panose="02020609040205080304" pitchFamily="49" charset="-128"/>
                <a:cs typeface="Times New Roman" panose="02020603050405020304" pitchFamily="18" charset="0"/>
              </a:rPr>
              <a:t>quickly</a:t>
            </a:r>
            <a:r>
              <a:rPr lang="en-GB" sz="1100" dirty="0">
                <a:effectLst/>
                <a:latin typeface="Comic Sans MS" panose="030F0702030302020204" pitchFamily="66" charset="0"/>
                <a:ea typeface="MS Mincho" panose="02020609040205080304" pitchFamily="49" charset="-128"/>
                <a:cs typeface="Times New Roman" panose="02020603050405020304" pitchFamily="18" charset="0"/>
              </a:rPr>
              <a:t> </a:t>
            </a:r>
            <a:r>
              <a:rPr lang="en-GB" sz="1100" dirty="0">
                <a:solidFill>
                  <a:srgbClr val="0070C0"/>
                </a:solidFill>
                <a:effectLst/>
                <a:latin typeface="Comic Sans MS" panose="030F0702030302020204" pitchFamily="66" charset="0"/>
                <a:ea typeface="MS Mincho" panose="02020609040205080304" pitchFamily="49" charset="-128"/>
                <a:cs typeface="Times New Roman" panose="02020603050405020304" pitchFamily="18" charset="0"/>
              </a:rPr>
              <a:t>jump</a:t>
            </a:r>
            <a:r>
              <a:rPr lang="en-GB" sz="1100" dirty="0">
                <a:effectLst/>
                <a:latin typeface="Comic Sans MS" panose="030F0702030302020204" pitchFamily="66" charset="0"/>
                <a:ea typeface="MS Mincho" panose="02020609040205080304" pitchFamily="49" charset="-128"/>
                <a:cs typeface="Times New Roman" panose="02020603050405020304" pitchFamily="18" charset="0"/>
              </a:rPr>
              <a:t> on its back and pour the entire contents of dreamy, sleepy, nighty snooze down its throat, just as the dragon is about to sneeze. AHHHHHHH C………</a:t>
            </a:r>
            <a:endParaRPr lang="en-GB" sz="105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mj-lt"/>
              <a:buAutoNum type="arabicPeriod"/>
            </a:pPr>
            <a:r>
              <a:rPr lang="en-GB" sz="1100" dirty="0">
                <a:solidFill>
                  <a:srgbClr val="FF0000"/>
                </a:solidFill>
                <a:effectLst/>
                <a:latin typeface="Comic Sans MS" panose="030F0702030302020204" pitchFamily="66" charset="0"/>
                <a:ea typeface="MS Mincho" panose="02020609040205080304" pitchFamily="49" charset="-128"/>
                <a:cs typeface="Times New Roman" panose="02020603050405020304" pitchFamily="18" charset="0"/>
              </a:rPr>
              <a:t>In 5 seconds</a:t>
            </a:r>
            <a:r>
              <a:rPr lang="en-GB" sz="1100" dirty="0">
                <a:effectLst/>
                <a:latin typeface="Comic Sans MS" panose="030F0702030302020204" pitchFamily="66" charset="0"/>
                <a:ea typeface="MS Mincho" panose="02020609040205080304" pitchFamily="49" charset="-128"/>
                <a:cs typeface="Times New Roman" panose="02020603050405020304" pitchFamily="18" charset="0"/>
              </a:rPr>
              <a:t>, the dragon will be fast asleep…snoring. </a:t>
            </a:r>
            <a:r>
              <a:rPr lang="en-GB" sz="1100" dirty="0">
                <a:solidFill>
                  <a:srgbClr val="0070C0"/>
                </a:solidFill>
                <a:effectLst/>
                <a:latin typeface="Comic Sans MS" panose="030F0702030302020204" pitchFamily="66" charset="0"/>
                <a:ea typeface="MS Mincho" panose="02020609040205080304" pitchFamily="49" charset="-128"/>
                <a:cs typeface="Times New Roman" panose="02020603050405020304" pitchFamily="18" charset="0"/>
              </a:rPr>
              <a:t>Tie</a:t>
            </a:r>
            <a:r>
              <a:rPr lang="en-GB" sz="1100" dirty="0">
                <a:effectLst/>
                <a:latin typeface="Comic Sans MS" panose="030F0702030302020204" pitchFamily="66" charset="0"/>
                <a:ea typeface="MS Mincho" panose="02020609040205080304" pitchFamily="49" charset="-128"/>
                <a:cs typeface="Times New Roman" panose="02020603050405020304" pitchFamily="18" charset="0"/>
              </a:rPr>
              <a:t> the dragon up. (</a:t>
            </a:r>
            <a:r>
              <a:rPr lang="en-GB" sz="1100" dirty="0">
                <a:solidFill>
                  <a:srgbClr val="0070C0"/>
                </a:solidFill>
                <a:effectLst/>
                <a:latin typeface="Comic Sans MS" panose="030F0702030302020204" pitchFamily="66" charset="0"/>
                <a:ea typeface="MS Mincho" panose="02020609040205080304" pitchFamily="49" charset="-128"/>
                <a:cs typeface="Times New Roman" panose="02020603050405020304" pitchFamily="18" charset="0"/>
              </a:rPr>
              <a:t>Use</a:t>
            </a:r>
            <a:r>
              <a:rPr lang="en-GB" sz="1100" dirty="0">
                <a:effectLst/>
                <a:latin typeface="Comic Sans MS" panose="030F0702030302020204" pitchFamily="66" charset="0"/>
                <a:ea typeface="MS Mincho" panose="02020609040205080304" pitchFamily="49" charset="-128"/>
                <a:cs typeface="Times New Roman" panose="02020603050405020304" pitchFamily="18" charset="0"/>
              </a:rPr>
              <a:t> a double knot because dragons are escape masters!)</a:t>
            </a:r>
            <a:endParaRPr lang="en-GB" sz="105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spcAft>
                <a:spcPts val="1000"/>
              </a:spcAft>
              <a:buFont typeface="+mj-lt"/>
              <a:buAutoNum type="arabicPeriod"/>
            </a:pPr>
            <a:r>
              <a:rPr lang="en-GB" sz="1100" dirty="0">
                <a:solidFill>
                  <a:srgbClr val="FF0000"/>
                </a:solidFill>
                <a:effectLst/>
                <a:latin typeface="Comic Sans MS" panose="030F0702030302020204" pitchFamily="66" charset="0"/>
                <a:ea typeface="MS Mincho" panose="02020609040205080304" pitchFamily="49" charset="-128"/>
                <a:cs typeface="Times New Roman" panose="02020603050405020304" pitchFamily="18" charset="0"/>
              </a:rPr>
              <a:t>Finally</a:t>
            </a:r>
            <a:r>
              <a:rPr lang="en-GB" sz="1100" dirty="0">
                <a:effectLst/>
                <a:latin typeface="Comic Sans MS" panose="030F0702030302020204" pitchFamily="66" charset="0"/>
                <a:ea typeface="MS Mincho" panose="02020609040205080304" pitchFamily="49" charset="-128"/>
                <a:cs typeface="Times New Roman" panose="02020603050405020304" pitchFamily="18" charset="0"/>
              </a:rPr>
              <a:t>, </a:t>
            </a:r>
            <a:r>
              <a:rPr lang="en-GB" sz="1100" dirty="0">
                <a:solidFill>
                  <a:srgbClr val="0070C0"/>
                </a:solidFill>
                <a:effectLst/>
                <a:latin typeface="Comic Sans MS" panose="030F0702030302020204" pitchFamily="66" charset="0"/>
                <a:ea typeface="MS Mincho" panose="02020609040205080304" pitchFamily="49" charset="-128"/>
                <a:cs typeface="Times New Roman" panose="02020603050405020304" pitchFamily="18" charset="0"/>
              </a:rPr>
              <a:t>pack</a:t>
            </a:r>
            <a:r>
              <a:rPr lang="en-GB" sz="1100" dirty="0">
                <a:effectLst/>
                <a:latin typeface="Comic Sans MS" panose="030F0702030302020204" pitchFamily="66" charset="0"/>
                <a:ea typeface="MS Mincho" panose="02020609040205080304" pitchFamily="49" charset="-128"/>
                <a:cs typeface="Times New Roman" panose="02020603050405020304" pitchFamily="18" charset="0"/>
              </a:rPr>
              <a:t> up your iPod and speaker. </a:t>
            </a:r>
            <a:r>
              <a:rPr lang="en-GB" sz="1100" dirty="0">
                <a:solidFill>
                  <a:srgbClr val="0070C0"/>
                </a:solidFill>
                <a:effectLst/>
                <a:latin typeface="Comic Sans MS" panose="030F0702030302020204" pitchFamily="66" charset="0"/>
                <a:ea typeface="MS Mincho" panose="02020609040205080304" pitchFamily="49" charset="-128"/>
                <a:cs typeface="Times New Roman" panose="02020603050405020304" pitchFamily="18" charset="0"/>
              </a:rPr>
              <a:t>Sit</a:t>
            </a:r>
            <a:r>
              <a:rPr lang="en-GB" sz="1100" dirty="0">
                <a:effectLst/>
                <a:latin typeface="Comic Sans MS" panose="030F0702030302020204" pitchFamily="66" charset="0"/>
                <a:ea typeface="MS Mincho" panose="02020609040205080304" pitchFamily="49" charset="-128"/>
                <a:cs typeface="Times New Roman" panose="02020603050405020304" pitchFamily="18" charset="0"/>
              </a:rPr>
              <a:t> back and relax. You’ve caught your first dragon.</a:t>
            </a:r>
            <a:endParaRPr lang="en-GB" sz="105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6" name="TextBox 5">
            <a:extLst>
              <a:ext uri="{FF2B5EF4-FFF2-40B4-BE49-F238E27FC236}">
                <a16:creationId xmlns:a16="http://schemas.microsoft.com/office/drawing/2014/main" id="{26DBD570-EB1F-4C4E-9539-2E226FDB3CB8}"/>
              </a:ext>
            </a:extLst>
          </p:cNvPr>
          <p:cNvSpPr txBox="1"/>
          <p:nvPr/>
        </p:nvSpPr>
        <p:spPr>
          <a:xfrm>
            <a:off x="8242495" y="5365785"/>
            <a:ext cx="3516923" cy="923330"/>
          </a:xfrm>
          <a:prstGeom prst="rect">
            <a:avLst/>
          </a:prstGeom>
          <a:noFill/>
        </p:spPr>
        <p:txBody>
          <a:bodyPr wrap="square" rtlCol="0">
            <a:spAutoFit/>
          </a:bodyPr>
          <a:lstStyle/>
          <a:p>
            <a:r>
              <a:rPr lang="en-GB" dirty="0">
                <a:solidFill>
                  <a:srgbClr val="FF0000"/>
                </a:solidFill>
              </a:rPr>
              <a:t>Ordering conjunctions</a:t>
            </a:r>
          </a:p>
          <a:p>
            <a:r>
              <a:rPr lang="en-GB" dirty="0">
                <a:solidFill>
                  <a:srgbClr val="0070C0"/>
                </a:solidFill>
              </a:rPr>
              <a:t>Imperative (bossy) verbs</a:t>
            </a:r>
          </a:p>
          <a:p>
            <a:r>
              <a:rPr lang="en-GB" dirty="0">
                <a:solidFill>
                  <a:srgbClr val="00B050"/>
                </a:solidFill>
              </a:rPr>
              <a:t>Precise adverbs</a:t>
            </a:r>
          </a:p>
        </p:txBody>
      </p:sp>
      <p:pic>
        <p:nvPicPr>
          <p:cNvPr id="10" name="Picture 9">
            <a:extLst>
              <a:ext uri="{FF2B5EF4-FFF2-40B4-BE49-F238E27FC236}">
                <a16:creationId xmlns:a16="http://schemas.microsoft.com/office/drawing/2014/main" id="{76477ACC-D859-4858-85EC-0FA2C4644AF8}"/>
              </a:ext>
            </a:extLst>
          </p:cNvPr>
          <p:cNvPicPr>
            <a:picLocks noChangeAspect="1"/>
          </p:cNvPicPr>
          <p:nvPr/>
        </p:nvPicPr>
        <p:blipFill>
          <a:blip r:embed="rId2"/>
          <a:stretch>
            <a:fillRect/>
          </a:stretch>
        </p:blipFill>
        <p:spPr>
          <a:xfrm>
            <a:off x="6369199" y="1915941"/>
            <a:ext cx="5646765" cy="2058520"/>
          </a:xfrm>
          <a:prstGeom prst="rect">
            <a:avLst/>
          </a:prstGeom>
        </p:spPr>
      </p:pic>
    </p:spTree>
    <p:extLst>
      <p:ext uri="{BB962C8B-B14F-4D97-AF65-F5344CB8AC3E}">
        <p14:creationId xmlns:p14="http://schemas.microsoft.com/office/powerpoint/2010/main" val="362804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7547C7-0778-4079-8E03-C29BE350D3E6}"/>
              </a:ext>
            </a:extLst>
          </p:cNvPr>
          <p:cNvPicPr>
            <a:picLocks noChangeAspect="1"/>
          </p:cNvPicPr>
          <p:nvPr/>
        </p:nvPicPr>
        <p:blipFill>
          <a:blip r:embed="rId2"/>
          <a:stretch>
            <a:fillRect/>
          </a:stretch>
        </p:blipFill>
        <p:spPr>
          <a:xfrm>
            <a:off x="4305853" y="168254"/>
            <a:ext cx="2800350" cy="542925"/>
          </a:xfrm>
          <a:prstGeom prst="rect">
            <a:avLst/>
          </a:prstGeom>
        </p:spPr>
      </p:pic>
      <p:pic>
        <p:nvPicPr>
          <p:cNvPr id="4" name="Picture 3">
            <a:extLst>
              <a:ext uri="{FF2B5EF4-FFF2-40B4-BE49-F238E27FC236}">
                <a16:creationId xmlns:a16="http://schemas.microsoft.com/office/drawing/2014/main" id="{ED8E651E-E7FB-4C94-93B9-AF4E90409193}"/>
              </a:ext>
            </a:extLst>
          </p:cNvPr>
          <p:cNvPicPr>
            <a:picLocks noChangeAspect="1"/>
          </p:cNvPicPr>
          <p:nvPr/>
        </p:nvPicPr>
        <p:blipFill>
          <a:blip r:embed="rId3"/>
          <a:stretch>
            <a:fillRect/>
          </a:stretch>
        </p:blipFill>
        <p:spPr>
          <a:xfrm>
            <a:off x="533953" y="579135"/>
            <a:ext cx="5172075" cy="3124200"/>
          </a:xfrm>
          <a:prstGeom prst="rect">
            <a:avLst/>
          </a:prstGeom>
        </p:spPr>
      </p:pic>
      <p:pic>
        <p:nvPicPr>
          <p:cNvPr id="5" name="Picture 4">
            <a:extLst>
              <a:ext uri="{FF2B5EF4-FFF2-40B4-BE49-F238E27FC236}">
                <a16:creationId xmlns:a16="http://schemas.microsoft.com/office/drawing/2014/main" id="{70CC261F-9AC1-4FD9-BDB7-ED13B3037179}"/>
              </a:ext>
            </a:extLst>
          </p:cNvPr>
          <p:cNvPicPr>
            <a:picLocks noChangeAspect="1"/>
          </p:cNvPicPr>
          <p:nvPr/>
        </p:nvPicPr>
        <p:blipFill>
          <a:blip r:embed="rId4"/>
          <a:stretch>
            <a:fillRect/>
          </a:stretch>
        </p:blipFill>
        <p:spPr>
          <a:xfrm>
            <a:off x="7681571" y="439717"/>
            <a:ext cx="4210050" cy="2790825"/>
          </a:xfrm>
          <a:prstGeom prst="rect">
            <a:avLst/>
          </a:prstGeom>
        </p:spPr>
      </p:pic>
      <p:pic>
        <p:nvPicPr>
          <p:cNvPr id="11" name="Picture 10">
            <a:extLst>
              <a:ext uri="{FF2B5EF4-FFF2-40B4-BE49-F238E27FC236}">
                <a16:creationId xmlns:a16="http://schemas.microsoft.com/office/drawing/2014/main" id="{419D7ED1-CC79-4C29-8322-27A3B3BC9A18}"/>
              </a:ext>
            </a:extLst>
          </p:cNvPr>
          <p:cNvPicPr>
            <a:picLocks noChangeAspect="1"/>
          </p:cNvPicPr>
          <p:nvPr/>
        </p:nvPicPr>
        <p:blipFill>
          <a:blip r:embed="rId5"/>
          <a:stretch>
            <a:fillRect/>
          </a:stretch>
        </p:blipFill>
        <p:spPr>
          <a:xfrm>
            <a:off x="5706028" y="3429000"/>
            <a:ext cx="4495800" cy="3067050"/>
          </a:xfrm>
          <a:prstGeom prst="rect">
            <a:avLst/>
          </a:prstGeom>
        </p:spPr>
      </p:pic>
    </p:spTree>
    <p:extLst>
      <p:ext uri="{BB962C8B-B14F-4D97-AF65-F5344CB8AC3E}">
        <p14:creationId xmlns:p14="http://schemas.microsoft.com/office/powerpoint/2010/main" val="174158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A0BF6E-C01A-44A0-B548-9EA8EF7B5E02}"/>
              </a:ext>
            </a:extLst>
          </p:cNvPr>
          <p:cNvPicPr>
            <a:picLocks noChangeAspect="1"/>
          </p:cNvPicPr>
          <p:nvPr/>
        </p:nvPicPr>
        <p:blipFill>
          <a:blip r:embed="rId2"/>
          <a:stretch>
            <a:fillRect/>
          </a:stretch>
        </p:blipFill>
        <p:spPr>
          <a:xfrm>
            <a:off x="526000" y="355209"/>
            <a:ext cx="4162425" cy="2743200"/>
          </a:xfrm>
          <a:prstGeom prst="rect">
            <a:avLst/>
          </a:prstGeom>
        </p:spPr>
      </p:pic>
      <p:pic>
        <p:nvPicPr>
          <p:cNvPr id="5" name="Picture 4">
            <a:extLst>
              <a:ext uri="{FF2B5EF4-FFF2-40B4-BE49-F238E27FC236}">
                <a16:creationId xmlns:a16="http://schemas.microsoft.com/office/drawing/2014/main" id="{7E8D9004-93F5-4AC1-BB31-34C3DC3423B5}"/>
              </a:ext>
            </a:extLst>
          </p:cNvPr>
          <p:cNvPicPr>
            <a:picLocks noChangeAspect="1"/>
          </p:cNvPicPr>
          <p:nvPr/>
        </p:nvPicPr>
        <p:blipFill>
          <a:blip r:embed="rId3"/>
          <a:stretch>
            <a:fillRect/>
          </a:stretch>
        </p:blipFill>
        <p:spPr>
          <a:xfrm>
            <a:off x="5655725" y="736795"/>
            <a:ext cx="6010275" cy="685800"/>
          </a:xfrm>
          <a:prstGeom prst="rect">
            <a:avLst/>
          </a:prstGeom>
        </p:spPr>
      </p:pic>
      <p:pic>
        <p:nvPicPr>
          <p:cNvPr id="7" name="Picture 6">
            <a:extLst>
              <a:ext uri="{FF2B5EF4-FFF2-40B4-BE49-F238E27FC236}">
                <a16:creationId xmlns:a16="http://schemas.microsoft.com/office/drawing/2014/main" id="{AA19FF22-609B-4EDA-9147-D8CC4120ADFE}"/>
              </a:ext>
            </a:extLst>
          </p:cNvPr>
          <p:cNvPicPr>
            <a:picLocks noChangeAspect="1"/>
          </p:cNvPicPr>
          <p:nvPr/>
        </p:nvPicPr>
        <p:blipFill>
          <a:blip r:embed="rId4"/>
          <a:stretch>
            <a:fillRect/>
          </a:stretch>
        </p:blipFill>
        <p:spPr>
          <a:xfrm>
            <a:off x="6096000" y="1793631"/>
            <a:ext cx="2009775" cy="1619250"/>
          </a:xfrm>
          <a:prstGeom prst="rect">
            <a:avLst/>
          </a:prstGeom>
        </p:spPr>
      </p:pic>
      <p:pic>
        <p:nvPicPr>
          <p:cNvPr id="9" name="Picture 8">
            <a:extLst>
              <a:ext uri="{FF2B5EF4-FFF2-40B4-BE49-F238E27FC236}">
                <a16:creationId xmlns:a16="http://schemas.microsoft.com/office/drawing/2014/main" id="{794CAD43-AE16-406E-BFA2-481B2057334D}"/>
              </a:ext>
            </a:extLst>
          </p:cNvPr>
          <p:cNvPicPr>
            <a:picLocks noChangeAspect="1"/>
          </p:cNvPicPr>
          <p:nvPr/>
        </p:nvPicPr>
        <p:blipFill>
          <a:blip r:embed="rId5"/>
          <a:stretch>
            <a:fillRect/>
          </a:stretch>
        </p:blipFill>
        <p:spPr>
          <a:xfrm>
            <a:off x="564100" y="3269566"/>
            <a:ext cx="4124325" cy="3048000"/>
          </a:xfrm>
          <a:prstGeom prst="rect">
            <a:avLst/>
          </a:prstGeom>
        </p:spPr>
      </p:pic>
      <p:pic>
        <p:nvPicPr>
          <p:cNvPr id="11" name="Picture 10">
            <a:extLst>
              <a:ext uri="{FF2B5EF4-FFF2-40B4-BE49-F238E27FC236}">
                <a16:creationId xmlns:a16="http://schemas.microsoft.com/office/drawing/2014/main" id="{0609CC8E-CD95-4D49-8651-FCECD50E983B}"/>
              </a:ext>
            </a:extLst>
          </p:cNvPr>
          <p:cNvPicPr>
            <a:picLocks noChangeAspect="1"/>
          </p:cNvPicPr>
          <p:nvPr/>
        </p:nvPicPr>
        <p:blipFill>
          <a:blip r:embed="rId6"/>
          <a:stretch>
            <a:fillRect/>
          </a:stretch>
        </p:blipFill>
        <p:spPr>
          <a:xfrm>
            <a:off x="5799260" y="3445120"/>
            <a:ext cx="2000250" cy="1028700"/>
          </a:xfrm>
          <a:prstGeom prst="rect">
            <a:avLst/>
          </a:prstGeom>
        </p:spPr>
      </p:pic>
      <p:pic>
        <p:nvPicPr>
          <p:cNvPr id="13" name="Picture 12">
            <a:extLst>
              <a:ext uri="{FF2B5EF4-FFF2-40B4-BE49-F238E27FC236}">
                <a16:creationId xmlns:a16="http://schemas.microsoft.com/office/drawing/2014/main" id="{6018906E-70F5-42F7-838B-8B311CE1995D}"/>
              </a:ext>
            </a:extLst>
          </p:cNvPr>
          <p:cNvPicPr>
            <a:picLocks noChangeAspect="1"/>
          </p:cNvPicPr>
          <p:nvPr/>
        </p:nvPicPr>
        <p:blipFill>
          <a:blip r:embed="rId7"/>
          <a:stretch>
            <a:fillRect/>
          </a:stretch>
        </p:blipFill>
        <p:spPr>
          <a:xfrm>
            <a:off x="6096000" y="4793566"/>
            <a:ext cx="1952625" cy="1381125"/>
          </a:xfrm>
          <a:prstGeom prst="rect">
            <a:avLst/>
          </a:prstGeom>
        </p:spPr>
      </p:pic>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8E15459F-83E9-4B5D-83BF-8A05F26232C1}"/>
                  </a:ext>
                </a:extLst>
              </p14:cNvPr>
              <p14:cNvContentPartPr/>
              <p14:nvPr/>
            </p14:nvContentPartPr>
            <p14:xfrm>
              <a:off x="678600" y="1732320"/>
              <a:ext cx="3098880" cy="4268880"/>
            </p14:xfrm>
          </p:contentPart>
        </mc:Choice>
        <mc:Fallback>
          <p:pic>
            <p:nvPicPr>
              <p:cNvPr id="2" name="Ink 1">
                <a:extLst>
                  <a:ext uri="{FF2B5EF4-FFF2-40B4-BE49-F238E27FC236}">
                    <a16:creationId xmlns:a16="http://schemas.microsoft.com/office/drawing/2014/main" id="{8E15459F-83E9-4B5D-83BF-8A05F26232C1}"/>
                  </a:ext>
                </a:extLst>
              </p:cNvPr>
              <p:cNvPicPr/>
              <p:nvPr/>
            </p:nvPicPr>
            <p:blipFill>
              <a:blip r:embed="rId9"/>
              <a:stretch>
                <a:fillRect/>
              </a:stretch>
            </p:blipFill>
            <p:spPr>
              <a:xfrm>
                <a:off x="669240" y="1722960"/>
                <a:ext cx="3117600" cy="4287600"/>
              </a:xfrm>
              <a:prstGeom prst="rect">
                <a:avLst/>
              </a:prstGeom>
            </p:spPr>
          </p:pic>
        </mc:Fallback>
      </mc:AlternateContent>
    </p:spTree>
    <p:extLst>
      <p:ext uri="{BB962C8B-B14F-4D97-AF65-F5344CB8AC3E}">
        <p14:creationId xmlns:p14="http://schemas.microsoft.com/office/powerpoint/2010/main" val="3649854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6527BE-E7B7-45A0-83CD-01C578016444}"/>
              </a:ext>
            </a:extLst>
          </p:cNvPr>
          <p:cNvPicPr>
            <a:picLocks noChangeAspect="1"/>
          </p:cNvPicPr>
          <p:nvPr/>
        </p:nvPicPr>
        <p:blipFill>
          <a:blip r:embed="rId2"/>
          <a:stretch>
            <a:fillRect/>
          </a:stretch>
        </p:blipFill>
        <p:spPr>
          <a:xfrm>
            <a:off x="410192" y="3278741"/>
            <a:ext cx="2705100" cy="2438400"/>
          </a:xfrm>
          <a:prstGeom prst="rect">
            <a:avLst/>
          </a:prstGeom>
        </p:spPr>
      </p:pic>
      <p:sp>
        <p:nvSpPr>
          <p:cNvPr id="6" name="TextBox 5">
            <a:extLst>
              <a:ext uri="{FF2B5EF4-FFF2-40B4-BE49-F238E27FC236}">
                <a16:creationId xmlns:a16="http://schemas.microsoft.com/office/drawing/2014/main" id="{35CFE5C1-49D0-4E30-92D5-689D27BE498A}"/>
              </a:ext>
            </a:extLst>
          </p:cNvPr>
          <p:cNvSpPr txBox="1"/>
          <p:nvPr/>
        </p:nvSpPr>
        <p:spPr>
          <a:xfrm>
            <a:off x="821636" y="198782"/>
            <a:ext cx="9501808" cy="2554545"/>
          </a:xfrm>
          <a:prstGeom prst="rect">
            <a:avLst/>
          </a:prstGeom>
          <a:noFill/>
        </p:spPr>
        <p:txBody>
          <a:bodyPr wrap="square" rtlCol="0">
            <a:spAutoFit/>
          </a:bodyPr>
          <a:lstStyle/>
          <a:p>
            <a:pPr algn="ctr"/>
            <a:r>
              <a:rPr lang="en-GB" sz="2400" b="1" dirty="0"/>
              <a:t>                        </a:t>
            </a:r>
            <a:r>
              <a:rPr lang="en-GB" sz="3200" b="1" dirty="0"/>
              <a:t>Introduction</a:t>
            </a:r>
          </a:p>
          <a:p>
            <a:pPr algn="ctr"/>
            <a:endParaRPr lang="en-GB" sz="3200" b="1" dirty="0"/>
          </a:p>
          <a:p>
            <a:r>
              <a:rPr lang="en-GB" sz="3200" dirty="0"/>
              <a:t>Choose an idea from your list that you are going to write an introduction for. (It doesn’t have to be the one you end up writing instructions for but it can be.)</a:t>
            </a:r>
          </a:p>
        </p:txBody>
      </p:sp>
      <p:sp>
        <p:nvSpPr>
          <p:cNvPr id="8" name="TextBox 7">
            <a:extLst>
              <a:ext uri="{FF2B5EF4-FFF2-40B4-BE49-F238E27FC236}">
                <a16:creationId xmlns:a16="http://schemas.microsoft.com/office/drawing/2014/main" id="{F593C4D5-82EF-4F74-BE59-DA3486F65767}"/>
              </a:ext>
            </a:extLst>
          </p:cNvPr>
          <p:cNvSpPr txBox="1"/>
          <p:nvPr/>
        </p:nvSpPr>
        <p:spPr>
          <a:xfrm>
            <a:off x="3697356" y="4149517"/>
            <a:ext cx="7712765" cy="1200329"/>
          </a:xfrm>
          <a:prstGeom prst="rect">
            <a:avLst/>
          </a:prstGeom>
          <a:noFill/>
        </p:spPr>
        <p:txBody>
          <a:bodyPr wrap="square">
            <a:spAutoFit/>
          </a:bodyPr>
          <a:lstStyle/>
          <a:p>
            <a:pPr>
              <a:spcAft>
                <a:spcPts val="1000"/>
              </a:spcAft>
            </a:pPr>
            <a:r>
              <a:rPr lang="en-GB" sz="1800" dirty="0">
                <a:effectLst/>
                <a:latin typeface="Comic Sans MS" panose="030F0702030302020204" pitchFamily="66" charset="0"/>
                <a:ea typeface="MS Mincho" panose="02020609040205080304" pitchFamily="49" charset="-128"/>
                <a:cs typeface="Times New Roman" panose="02020603050405020304" pitchFamily="18" charset="0"/>
              </a:rPr>
              <a:t>Are you having trouble with a dragon? Need help to catch that monstrous nightmare? If a dragon is on the loose in your kingdom, you can be left in a bit of a sticky wicket. Follow these set of instructions and you will never have to fear a dragon again.</a:t>
            </a:r>
            <a:endParaRPr lang="en-GB" sz="16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466752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BE07E3-43FB-433A-A0EF-AE3783055F5E}"/>
              </a:ext>
            </a:extLst>
          </p:cNvPr>
          <p:cNvPicPr>
            <a:picLocks noChangeAspect="1"/>
          </p:cNvPicPr>
          <p:nvPr/>
        </p:nvPicPr>
        <p:blipFill>
          <a:blip r:embed="rId2"/>
          <a:stretch>
            <a:fillRect/>
          </a:stretch>
        </p:blipFill>
        <p:spPr>
          <a:xfrm>
            <a:off x="169324" y="182806"/>
            <a:ext cx="6029325" cy="1990725"/>
          </a:xfrm>
          <a:prstGeom prst="rect">
            <a:avLst/>
          </a:prstGeom>
        </p:spPr>
      </p:pic>
      <p:pic>
        <p:nvPicPr>
          <p:cNvPr id="5" name="Picture 4">
            <a:extLst>
              <a:ext uri="{FF2B5EF4-FFF2-40B4-BE49-F238E27FC236}">
                <a16:creationId xmlns:a16="http://schemas.microsoft.com/office/drawing/2014/main" id="{F94F9B06-840A-452E-A5E4-34BE0CAA63E3}"/>
              </a:ext>
            </a:extLst>
          </p:cNvPr>
          <p:cNvPicPr>
            <a:picLocks noChangeAspect="1"/>
          </p:cNvPicPr>
          <p:nvPr/>
        </p:nvPicPr>
        <p:blipFill>
          <a:blip r:embed="rId3"/>
          <a:stretch>
            <a:fillRect/>
          </a:stretch>
        </p:blipFill>
        <p:spPr>
          <a:xfrm>
            <a:off x="169324" y="2025894"/>
            <a:ext cx="5991225" cy="1085850"/>
          </a:xfrm>
          <a:prstGeom prst="rect">
            <a:avLst/>
          </a:prstGeom>
        </p:spPr>
      </p:pic>
      <p:pic>
        <p:nvPicPr>
          <p:cNvPr id="7" name="Picture 6">
            <a:extLst>
              <a:ext uri="{FF2B5EF4-FFF2-40B4-BE49-F238E27FC236}">
                <a16:creationId xmlns:a16="http://schemas.microsoft.com/office/drawing/2014/main" id="{51C7A9BC-7190-4E91-A263-6A03A6B3BB36}"/>
              </a:ext>
            </a:extLst>
          </p:cNvPr>
          <p:cNvPicPr>
            <a:picLocks noChangeAspect="1"/>
          </p:cNvPicPr>
          <p:nvPr/>
        </p:nvPicPr>
        <p:blipFill>
          <a:blip r:embed="rId4"/>
          <a:stretch>
            <a:fillRect/>
          </a:stretch>
        </p:blipFill>
        <p:spPr>
          <a:xfrm>
            <a:off x="169324" y="2849659"/>
            <a:ext cx="5953125" cy="1200150"/>
          </a:xfrm>
          <a:prstGeom prst="rect">
            <a:avLst/>
          </a:prstGeom>
        </p:spPr>
      </p:pic>
      <p:pic>
        <p:nvPicPr>
          <p:cNvPr id="9" name="Picture 8">
            <a:extLst>
              <a:ext uri="{FF2B5EF4-FFF2-40B4-BE49-F238E27FC236}">
                <a16:creationId xmlns:a16="http://schemas.microsoft.com/office/drawing/2014/main" id="{8855EE65-09C5-4CA2-9DB3-FA2824831C4C}"/>
              </a:ext>
            </a:extLst>
          </p:cNvPr>
          <p:cNvPicPr>
            <a:picLocks noChangeAspect="1"/>
          </p:cNvPicPr>
          <p:nvPr/>
        </p:nvPicPr>
        <p:blipFill>
          <a:blip r:embed="rId5"/>
          <a:stretch>
            <a:fillRect/>
          </a:stretch>
        </p:blipFill>
        <p:spPr>
          <a:xfrm>
            <a:off x="6968295" y="3810442"/>
            <a:ext cx="4943475" cy="3038475"/>
          </a:xfrm>
          <a:prstGeom prst="rect">
            <a:avLst/>
          </a:prstGeom>
        </p:spPr>
      </p:pic>
      <p:pic>
        <p:nvPicPr>
          <p:cNvPr id="6" name="Picture 5">
            <a:extLst>
              <a:ext uri="{FF2B5EF4-FFF2-40B4-BE49-F238E27FC236}">
                <a16:creationId xmlns:a16="http://schemas.microsoft.com/office/drawing/2014/main" id="{86816FD2-7D58-40A2-AE18-DF7BDEDF817C}"/>
              </a:ext>
            </a:extLst>
          </p:cNvPr>
          <p:cNvPicPr>
            <a:picLocks noChangeAspect="1"/>
          </p:cNvPicPr>
          <p:nvPr/>
        </p:nvPicPr>
        <p:blipFill>
          <a:blip r:embed="rId6"/>
          <a:stretch>
            <a:fillRect/>
          </a:stretch>
        </p:blipFill>
        <p:spPr>
          <a:xfrm>
            <a:off x="169324" y="5045347"/>
            <a:ext cx="6324600" cy="1350865"/>
          </a:xfrm>
          <a:prstGeom prst="rect">
            <a:avLst/>
          </a:prstGeom>
        </p:spPr>
      </p:pic>
      <p:pic>
        <p:nvPicPr>
          <p:cNvPr id="8" name="Picture 7">
            <a:extLst>
              <a:ext uri="{FF2B5EF4-FFF2-40B4-BE49-F238E27FC236}">
                <a16:creationId xmlns:a16="http://schemas.microsoft.com/office/drawing/2014/main" id="{1EDE5371-44FE-4C27-BEB1-CA573584784D}"/>
              </a:ext>
            </a:extLst>
          </p:cNvPr>
          <p:cNvPicPr>
            <a:picLocks noChangeAspect="1"/>
          </p:cNvPicPr>
          <p:nvPr/>
        </p:nvPicPr>
        <p:blipFill>
          <a:blip r:embed="rId7"/>
          <a:stretch>
            <a:fillRect/>
          </a:stretch>
        </p:blipFill>
        <p:spPr>
          <a:xfrm>
            <a:off x="9090366" y="182806"/>
            <a:ext cx="2705100" cy="2438400"/>
          </a:xfrm>
          <a:prstGeom prst="rect">
            <a:avLst/>
          </a:prstGeom>
        </p:spPr>
      </p:pic>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9038C3F9-FBDF-4029-B0E3-5630339C59DD}"/>
                  </a:ext>
                </a:extLst>
              </p14:cNvPr>
              <p14:cNvContentPartPr/>
              <p14:nvPr/>
            </p14:nvContentPartPr>
            <p14:xfrm>
              <a:off x="205560" y="580320"/>
              <a:ext cx="11537280" cy="6188760"/>
            </p14:xfrm>
          </p:contentPart>
        </mc:Choice>
        <mc:Fallback>
          <p:pic>
            <p:nvPicPr>
              <p:cNvPr id="2" name="Ink 1">
                <a:extLst>
                  <a:ext uri="{FF2B5EF4-FFF2-40B4-BE49-F238E27FC236}">
                    <a16:creationId xmlns:a16="http://schemas.microsoft.com/office/drawing/2014/main" id="{9038C3F9-FBDF-4029-B0E3-5630339C59DD}"/>
                  </a:ext>
                </a:extLst>
              </p:cNvPr>
              <p:cNvPicPr/>
              <p:nvPr/>
            </p:nvPicPr>
            <p:blipFill>
              <a:blip r:embed="rId9"/>
              <a:stretch>
                <a:fillRect/>
              </a:stretch>
            </p:blipFill>
            <p:spPr>
              <a:xfrm>
                <a:off x="196200" y="570960"/>
                <a:ext cx="11556000" cy="6207480"/>
              </a:xfrm>
              <a:prstGeom prst="rect">
                <a:avLst/>
              </a:prstGeom>
            </p:spPr>
          </p:pic>
        </mc:Fallback>
      </mc:AlternateContent>
    </p:spTree>
    <p:extLst>
      <p:ext uri="{BB962C8B-B14F-4D97-AF65-F5344CB8AC3E}">
        <p14:creationId xmlns:p14="http://schemas.microsoft.com/office/powerpoint/2010/main" val="2921828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6527BE-E7B7-45A0-83CD-01C578016444}"/>
              </a:ext>
            </a:extLst>
          </p:cNvPr>
          <p:cNvPicPr>
            <a:picLocks noChangeAspect="1"/>
          </p:cNvPicPr>
          <p:nvPr/>
        </p:nvPicPr>
        <p:blipFill>
          <a:blip r:embed="rId2"/>
          <a:stretch>
            <a:fillRect/>
          </a:stretch>
        </p:blipFill>
        <p:spPr>
          <a:xfrm>
            <a:off x="410192" y="3278741"/>
            <a:ext cx="2705100" cy="2438400"/>
          </a:xfrm>
          <a:prstGeom prst="rect">
            <a:avLst/>
          </a:prstGeom>
        </p:spPr>
      </p:pic>
      <p:sp>
        <p:nvSpPr>
          <p:cNvPr id="6" name="TextBox 5">
            <a:extLst>
              <a:ext uri="{FF2B5EF4-FFF2-40B4-BE49-F238E27FC236}">
                <a16:creationId xmlns:a16="http://schemas.microsoft.com/office/drawing/2014/main" id="{35CFE5C1-49D0-4E30-92D5-689D27BE498A}"/>
              </a:ext>
            </a:extLst>
          </p:cNvPr>
          <p:cNvSpPr txBox="1"/>
          <p:nvPr/>
        </p:nvSpPr>
        <p:spPr>
          <a:xfrm>
            <a:off x="821636" y="198782"/>
            <a:ext cx="9501808" cy="2554545"/>
          </a:xfrm>
          <a:prstGeom prst="rect">
            <a:avLst/>
          </a:prstGeom>
          <a:noFill/>
        </p:spPr>
        <p:txBody>
          <a:bodyPr wrap="square" rtlCol="0">
            <a:spAutoFit/>
          </a:bodyPr>
          <a:lstStyle/>
          <a:p>
            <a:pPr algn="ctr"/>
            <a:r>
              <a:rPr lang="en-GB" sz="2400" b="1" dirty="0"/>
              <a:t>                        </a:t>
            </a:r>
            <a:r>
              <a:rPr lang="en-GB" sz="3200" b="1" dirty="0"/>
              <a:t>Introduction</a:t>
            </a:r>
          </a:p>
          <a:p>
            <a:pPr algn="ctr"/>
            <a:endParaRPr lang="en-GB" sz="3200" b="1" dirty="0"/>
          </a:p>
          <a:p>
            <a:r>
              <a:rPr lang="en-GB" sz="3200" dirty="0"/>
              <a:t>Choose an idea from your list that you are going to write an introduction for. (It doesn’t have to be the one you end up writing instructions for but it can be.)</a:t>
            </a:r>
          </a:p>
        </p:txBody>
      </p:sp>
      <p:sp>
        <p:nvSpPr>
          <p:cNvPr id="8" name="TextBox 7">
            <a:extLst>
              <a:ext uri="{FF2B5EF4-FFF2-40B4-BE49-F238E27FC236}">
                <a16:creationId xmlns:a16="http://schemas.microsoft.com/office/drawing/2014/main" id="{F593C4D5-82EF-4F74-BE59-DA3486F65767}"/>
              </a:ext>
            </a:extLst>
          </p:cNvPr>
          <p:cNvSpPr txBox="1"/>
          <p:nvPr/>
        </p:nvSpPr>
        <p:spPr>
          <a:xfrm>
            <a:off x="3697356" y="4149517"/>
            <a:ext cx="7712765" cy="1200329"/>
          </a:xfrm>
          <a:prstGeom prst="rect">
            <a:avLst/>
          </a:prstGeom>
          <a:noFill/>
        </p:spPr>
        <p:txBody>
          <a:bodyPr wrap="square">
            <a:spAutoFit/>
          </a:bodyPr>
          <a:lstStyle/>
          <a:p>
            <a:pPr>
              <a:spcAft>
                <a:spcPts val="1000"/>
              </a:spcAft>
            </a:pPr>
            <a:r>
              <a:rPr lang="en-GB" sz="1800" dirty="0">
                <a:effectLst/>
                <a:latin typeface="Comic Sans MS" panose="030F0702030302020204" pitchFamily="66" charset="0"/>
                <a:ea typeface="MS Mincho" panose="02020609040205080304" pitchFamily="49" charset="-128"/>
                <a:cs typeface="Times New Roman" panose="02020603050405020304" pitchFamily="18" charset="0"/>
              </a:rPr>
              <a:t>Are you having trouble with a dragon? Need help to catch that monstrous nightmare? If a dragon is on the loose in your kingdom, you can be left in a bit of a sticky wicket. Follow these set of instructions and you will never have to fear a dragon again.</a:t>
            </a:r>
            <a:endParaRPr lang="en-GB" sz="1600" dirty="0">
              <a:effectLst/>
              <a:latin typeface="Cambria" panose="02040503050406030204" pitchFamily="18" charset="0"/>
              <a:ea typeface="MS Mincho" panose="02020609040205080304" pitchFamily="49" charset="-128"/>
              <a:cs typeface="Times New Roman" panose="02020603050405020304" pitchFamily="18" charset="0"/>
            </a:endParaRP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C40CEB1B-C047-4AE2-9084-EA0E509FC4DB}"/>
                  </a:ext>
                </a:extLst>
              </p14:cNvPr>
              <p14:cNvContentPartPr/>
              <p14:nvPr/>
            </p14:nvContentPartPr>
            <p14:xfrm>
              <a:off x="3902400" y="2661120"/>
              <a:ext cx="3277440" cy="1134360"/>
            </p14:xfrm>
          </p:contentPart>
        </mc:Choice>
        <mc:Fallback>
          <p:pic>
            <p:nvPicPr>
              <p:cNvPr id="2" name="Ink 1">
                <a:extLst>
                  <a:ext uri="{FF2B5EF4-FFF2-40B4-BE49-F238E27FC236}">
                    <a16:creationId xmlns:a16="http://schemas.microsoft.com/office/drawing/2014/main" id="{C40CEB1B-C047-4AE2-9084-EA0E509FC4DB}"/>
                  </a:ext>
                </a:extLst>
              </p:cNvPr>
              <p:cNvPicPr/>
              <p:nvPr/>
            </p:nvPicPr>
            <p:blipFill>
              <a:blip r:embed="rId4"/>
              <a:stretch>
                <a:fillRect/>
              </a:stretch>
            </p:blipFill>
            <p:spPr>
              <a:xfrm>
                <a:off x="3893040" y="2651760"/>
                <a:ext cx="3296160" cy="1153080"/>
              </a:xfrm>
              <a:prstGeom prst="rect">
                <a:avLst/>
              </a:prstGeom>
            </p:spPr>
          </p:pic>
        </mc:Fallback>
      </mc:AlternateContent>
    </p:spTree>
    <p:extLst>
      <p:ext uri="{BB962C8B-B14F-4D97-AF65-F5344CB8AC3E}">
        <p14:creationId xmlns:p14="http://schemas.microsoft.com/office/powerpoint/2010/main" val="23175356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577</Words>
  <Application>Microsoft Office PowerPoint</Application>
  <PresentationFormat>Widescreen</PresentationFormat>
  <Paragraphs>34</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Calibri Light</vt:lpstr>
      <vt:lpstr>Cambria</vt:lpstr>
      <vt:lpstr>Comic Sans MS</vt:lpstr>
      <vt:lpstr>Lucida Handwriting</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Sheila Spooner</dc:creator>
  <cp:lastModifiedBy>Sheila Spooner</cp:lastModifiedBy>
  <cp:revision>15</cp:revision>
  <dcterms:created xsi:type="dcterms:W3CDTF">2021-02-05T12:58:26Z</dcterms:created>
  <dcterms:modified xsi:type="dcterms:W3CDTF">2021-02-08T11:35:05Z</dcterms:modified>
</cp:coreProperties>
</file>