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</p:sldIdLst>
  <p:sldSz cx="9144000" cy="6858000" type="screen4x3"/>
  <p:notesSz cx="6858000" cy="9144000"/>
  <p:embeddedFontLst>
    <p:embeddedFont>
      <p:font typeface="Twinkl" charset="0"/>
      <p:regular r:id="rId13"/>
      <p:bold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BCD9"/>
    <a:srgbClr val="8ACBC0"/>
    <a:srgbClr val="F8BD95"/>
    <a:srgbClr val="F9CBCB"/>
    <a:srgbClr val="CFE09B"/>
    <a:srgbClr val="FFF296"/>
    <a:srgbClr val="CFB6D8"/>
    <a:srgbClr val="009640"/>
    <a:srgbClr val="FFEDAA"/>
    <a:srgbClr val="C0DFC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50" d="100"/>
          <a:sy n="50" d="100"/>
        </p:scale>
        <p:origin x="-1176" y="-82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pPr/>
              <a:t>12/01/2021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pPr/>
              <a:t>12/01/2021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41275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15277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761689" y="1063906"/>
            <a:ext cx="3842157" cy="1283516"/>
          </a:xfrm>
          <a:prstGeom prst="roundRect">
            <a:avLst/>
          </a:prstGeom>
          <a:solidFill>
            <a:srgbClr val="90C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rgbClr val="01407D"/>
                </a:solidFill>
              </a:rPr>
              <a:t>4    2</a:t>
            </a:r>
            <a:r>
              <a:rPr lang="en-GB" sz="8000" b="1" dirty="0"/>
              <a:t> </a:t>
            </a:r>
            <a:r>
              <a:rPr lang="en-GB" sz="8000" b="1" dirty="0">
                <a:solidFill>
                  <a:srgbClr val="232321"/>
                </a:solidFill>
              </a:rPr>
              <a:t>=</a:t>
            </a:r>
          </a:p>
        </p:txBody>
      </p:sp>
      <p:sp>
        <p:nvSpPr>
          <p:cNvPr id="7" name="Minus 6"/>
          <p:cNvSpPr/>
          <p:nvPr/>
        </p:nvSpPr>
        <p:spPr>
          <a:xfrm>
            <a:off x="2902996" y="1445534"/>
            <a:ext cx="679104" cy="587372"/>
          </a:xfrm>
          <a:prstGeom prst="mathMinus">
            <a:avLst/>
          </a:prstGeom>
          <a:solidFill>
            <a:srgbClr val="232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1786855" y="3053593"/>
            <a:ext cx="2810312" cy="2810312"/>
          </a:xfrm>
          <a:prstGeom prst="ellipse">
            <a:avLst/>
          </a:prstGeom>
          <a:solidFill>
            <a:srgbClr val="C0D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710424" y="3053593"/>
            <a:ext cx="2810312" cy="2810312"/>
          </a:xfrm>
          <a:prstGeom prst="ellipse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0591" y="3590282"/>
            <a:ext cx="867836" cy="9202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2011" y="3365177"/>
            <a:ext cx="867836" cy="9202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8852" y="4376026"/>
            <a:ext cx="867836" cy="9202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9878" y="4614541"/>
            <a:ext cx="867836" cy="92029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165914" y="382225"/>
            <a:ext cx="12918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>
                <a:solidFill>
                  <a:srgbClr val="00964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89051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0.3493 0.080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65" y="40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59259E-6 L 0.17517 -0.06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761689" y="1063906"/>
            <a:ext cx="3842157" cy="1283516"/>
          </a:xfrm>
          <a:prstGeom prst="roundRect">
            <a:avLst/>
          </a:prstGeom>
          <a:solidFill>
            <a:srgbClr val="CFB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rgbClr val="01407D"/>
                </a:solidFill>
              </a:rPr>
              <a:t>5    2</a:t>
            </a:r>
            <a:r>
              <a:rPr lang="en-GB" sz="8000" b="1" dirty="0"/>
              <a:t> </a:t>
            </a:r>
            <a:r>
              <a:rPr lang="en-GB" sz="8000" b="1" dirty="0">
                <a:solidFill>
                  <a:srgbClr val="232321"/>
                </a:solidFill>
              </a:rPr>
              <a:t>=</a:t>
            </a:r>
          </a:p>
        </p:txBody>
      </p:sp>
      <p:sp>
        <p:nvSpPr>
          <p:cNvPr id="7" name="Minus 6"/>
          <p:cNvSpPr/>
          <p:nvPr/>
        </p:nvSpPr>
        <p:spPr>
          <a:xfrm>
            <a:off x="2902996" y="1445534"/>
            <a:ext cx="679104" cy="587372"/>
          </a:xfrm>
          <a:prstGeom prst="mathMinus">
            <a:avLst/>
          </a:prstGeom>
          <a:solidFill>
            <a:srgbClr val="232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1786855" y="3053593"/>
            <a:ext cx="2810312" cy="2810312"/>
          </a:xfrm>
          <a:prstGeom prst="ellipse">
            <a:avLst/>
          </a:prstGeom>
          <a:solidFill>
            <a:srgbClr val="C0D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710424" y="3053593"/>
            <a:ext cx="2810312" cy="2810312"/>
          </a:xfrm>
          <a:prstGeom prst="ellipse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165914" y="382225"/>
            <a:ext cx="12918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>
                <a:solidFill>
                  <a:srgbClr val="009640"/>
                </a:solidFill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4617" y="3566467"/>
            <a:ext cx="893187" cy="6118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9809" y="4458749"/>
            <a:ext cx="893187" cy="6118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5954" y="5072563"/>
            <a:ext cx="893187" cy="6118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4015" y="3552650"/>
            <a:ext cx="893187" cy="6118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1917" y="4366392"/>
            <a:ext cx="893187" cy="61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12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022E-16 L 0.17865 -0.031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24" y="-155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 L 0.33039 0.0877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10" y="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761689" y="1063906"/>
            <a:ext cx="3842157" cy="1283516"/>
          </a:xfrm>
          <a:prstGeom prst="roundRect">
            <a:avLst/>
          </a:prstGeom>
          <a:solidFill>
            <a:srgbClr val="FFF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rgbClr val="01407D"/>
                </a:solidFill>
              </a:rPr>
              <a:t>6    4</a:t>
            </a:r>
            <a:r>
              <a:rPr lang="en-GB" sz="8000" b="1" dirty="0"/>
              <a:t> </a:t>
            </a:r>
            <a:r>
              <a:rPr lang="en-GB" sz="8000" b="1" dirty="0">
                <a:solidFill>
                  <a:srgbClr val="232321"/>
                </a:solidFill>
              </a:rPr>
              <a:t>=</a:t>
            </a:r>
          </a:p>
        </p:txBody>
      </p:sp>
      <p:sp>
        <p:nvSpPr>
          <p:cNvPr id="7" name="Minus 6"/>
          <p:cNvSpPr/>
          <p:nvPr/>
        </p:nvSpPr>
        <p:spPr>
          <a:xfrm>
            <a:off x="2902996" y="1445534"/>
            <a:ext cx="679104" cy="587372"/>
          </a:xfrm>
          <a:prstGeom prst="mathMinus">
            <a:avLst/>
          </a:prstGeom>
          <a:solidFill>
            <a:srgbClr val="232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1786855" y="3053593"/>
            <a:ext cx="2810312" cy="2810312"/>
          </a:xfrm>
          <a:prstGeom prst="ellipse">
            <a:avLst/>
          </a:prstGeom>
          <a:solidFill>
            <a:srgbClr val="C0D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710424" y="3053593"/>
            <a:ext cx="2810312" cy="2810312"/>
          </a:xfrm>
          <a:prstGeom prst="ellipse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165914" y="382225"/>
            <a:ext cx="12918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>
                <a:solidFill>
                  <a:srgbClr val="009640"/>
                </a:solidFill>
              </a:rPr>
              <a:t>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5241" y="3283605"/>
            <a:ext cx="794353" cy="6854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8525" y="3502465"/>
            <a:ext cx="794353" cy="6854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4594" y="4023368"/>
            <a:ext cx="794353" cy="6854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5091" y="4763131"/>
            <a:ext cx="794353" cy="6854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7948" y="4043978"/>
            <a:ext cx="794353" cy="68542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6818" y="4780880"/>
            <a:ext cx="794353" cy="68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145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26389 -0.028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4" y="-14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0.41528 0.1289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64" y="643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35191 -0.107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7" y="-53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14722 0.0094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1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761689" y="1063906"/>
            <a:ext cx="3842157" cy="1283516"/>
          </a:xfrm>
          <a:prstGeom prst="roundRect">
            <a:avLst/>
          </a:prstGeom>
          <a:solidFill>
            <a:srgbClr val="CFE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rgbClr val="01407D"/>
                </a:solidFill>
              </a:rPr>
              <a:t>7    3</a:t>
            </a:r>
            <a:r>
              <a:rPr lang="en-GB" sz="8000" b="1" dirty="0"/>
              <a:t> </a:t>
            </a:r>
            <a:r>
              <a:rPr lang="en-GB" sz="8000" b="1" dirty="0">
                <a:solidFill>
                  <a:srgbClr val="232321"/>
                </a:solidFill>
              </a:rPr>
              <a:t>=</a:t>
            </a:r>
          </a:p>
        </p:txBody>
      </p:sp>
      <p:sp>
        <p:nvSpPr>
          <p:cNvPr id="7" name="Minus 6"/>
          <p:cNvSpPr/>
          <p:nvPr/>
        </p:nvSpPr>
        <p:spPr>
          <a:xfrm>
            <a:off x="2902996" y="1445534"/>
            <a:ext cx="679104" cy="587372"/>
          </a:xfrm>
          <a:prstGeom prst="mathMinus">
            <a:avLst/>
          </a:prstGeom>
          <a:solidFill>
            <a:srgbClr val="232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1786855" y="3053593"/>
            <a:ext cx="2810312" cy="2810312"/>
          </a:xfrm>
          <a:prstGeom prst="ellipse">
            <a:avLst/>
          </a:prstGeom>
          <a:solidFill>
            <a:srgbClr val="C0D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710424" y="3053593"/>
            <a:ext cx="2810312" cy="2810312"/>
          </a:xfrm>
          <a:prstGeom prst="ellipse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165914" y="382225"/>
            <a:ext cx="12918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>
                <a:solidFill>
                  <a:srgbClr val="009640"/>
                </a:solidFill>
              </a:rPr>
              <a:t>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8701" y="3981782"/>
            <a:ext cx="963025" cy="6347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9971" y="3922205"/>
            <a:ext cx="963025" cy="6347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1372" y="3461090"/>
            <a:ext cx="963025" cy="6347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3087" y="4476869"/>
            <a:ext cx="963025" cy="6347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9621" y="3216034"/>
            <a:ext cx="963025" cy="6347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9859" y="4945736"/>
            <a:ext cx="963025" cy="6347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4164" y="4417553"/>
            <a:ext cx="963025" cy="63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510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27744 0.129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72" y="64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L 0.34809 -0.055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-27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0.41042 -0.148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21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761689" y="1063906"/>
            <a:ext cx="3842157" cy="1283516"/>
          </a:xfrm>
          <a:prstGeom prst="roundRect">
            <a:avLst/>
          </a:prstGeom>
          <a:solidFill>
            <a:srgbClr val="F9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rgbClr val="01407D"/>
                </a:solidFill>
              </a:rPr>
              <a:t>8    6</a:t>
            </a:r>
            <a:r>
              <a:rPr lang="en-GB" sz="8000" b="1" dirty="0"/>
              <a:t> </a:t>
            </a:r>
            <a:r>
              <a:rPr lang="en-GB" sz="8000" b="1" dirty="0">
                <a:solidFill>
                  <a:srgbClr val="232321"/>
                </a:solidFill>
              </a:rPr>
              <a:t>=</a:t>
            </a:r>
          </a:p>
        </p:txBody>
      </p:sp>
      <p:sp>
        <p:nvSpPr>
          <p:cNvPr id="7" name="Minus 6"/>
          <p:cNvSpPr/>
          <p:nvPr/>
        </p:nvSpPr>
        <p:spPr>
          <a:xfrm>
            <a:off x="2902996" y="1445534"/>
            <a:ext cx="679104" cy="587372"/>
          </a:xfrm>
          <a:prstGeom prst="mathMinus">
            <a:avLst/>
          </a:prstGeom>
          <a:solidFill>
            <a:srgbClr val="232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1786855" y="3053593"/>
            <a:ext cx="2810312" cy="2810312"/>
          </a:xfrm>
          <a:prstGeom prst="ellipse">
            <a:avLst/>
          </a:prstGeom>
          <a:solidFill>
            <a:srgbClr val="C0D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710424" y="3053593"/>
            <a:ext cx="2810312" cy="2810312"/>
          </a:xfrm>
          <a:prstGeom prst="ellipse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165914" y="382225"/>
            <a:ext cx="12918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>
                <a:solidFill>
                  <a:srgbClr val="009640"/>
                </a:solidFill>
              </a:rPr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4223" y="3367499"/>
            <a:ext cx="571999" cy="6975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0208" y="3176750"/>
            <a:ext cx="571999" cy="6975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3508" y="4155364"/>
            <a:ext cx="571999" cy="69755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9479" y="4065053"/>
            <a:ext cx="571999" cy="6975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5464" y="3534809"/>
            <a:ext cx="571999" cy="69755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4244" y="4289373"/>
            <a:ext cx="571999" cy="69755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9204" y="4852918"/>
            <a:ext cx="571999" cy="69755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8305" y="4894991"/>
            <a:ext cx="571999" cy="69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206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48368 0.145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84" y="72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0.38021 -0.0902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0" y="-451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9259E-6 L 0.21945 0.094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2" y="472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0.20468 -0.037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-187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0.27604 -0.146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2" y="-731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L 0.28681 0.008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40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761689" y="1063906"/>
            <a:ext cx="3842157" cy="1283516"/>
          </a:xfrm>
          <a:prstGeom prst="roundRect">
            <a:avLst/>
          </a:prstGeom>
          <a:solidFill>
            <a:srgbClr val="F8B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rgbClr val="01407D"/>
                </a:solidFill>
              </a:rPr>
              <a:t>9    5</a:t>
            </a:r>
            <a:r>
              <a:rPr lang="en-GB" sz="8000" b="1" dirty="0"/>
              <a:t> </a:t>
            </a:r>
            <a:r>
              <a:rPr lang="en-GB" sz="8000" b="1" dirty="0">
                <a:solidFill>
                  <a:srgbClr val="232321"/>
                </a:solidFill>
              </a:rPr>
              <a:t>=</a:t>
            </a:r>
          </a:p>
        </p:txBody>
      </p:sp>
      <p:sp>
        <p:nvSpPr>
          <p:cNvPr id="7" name="Minus 6"/>
          <p:cNvSpPr/>
          <p:nvPr/>
        </p:nvSpPr>
        <p:spPr>
          <a:xfrm>
            <a:off x="2902996" y="1445534"/>
            <a:ext cx="679104" cy="587372"/>
          </a:xfrm>
          <a:prstGeom prst="mathMinus">
            <a:avLst/>
          </a:prstGeom>
          <a:solidFill>
            <a:srgbClr val="232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1786855" y="3053593"/>
            <a:ext cx="2810312" cy="2810312"/>
          </a:xfrm>
          <a:prstGeom prst="ellipse">
            <a:avLst/>
          </a:prstGeom>
          <a:solidFill>
            <a:srgbClr val="C0D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710424" y="3053593"/>
            <a:ext cx="2810312" cy="2810312"/>
          </a:xfrm>
          <a:prstGeom prst="ellipse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165914" y="382225"/>
            <a:ext cx="12918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>
                <a:solidFill>
                  <a:srgbClr val="009640"/>
                </a:solidFill>
              </a:rPr>
              <a:t>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8251" y="3334665"/>
            <a:ext cx="567531" cy="6746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3591" y="3175566"/>
            <a:ext cx="567531" cy="6746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1228" y="3916284"/>
            <a:ext cx="567531" cy="6746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4485" y="4650027"/>
            <a:ext cx="567531" cy="6746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6729" y="5031865"/>
            <a:ext cx="567531" cy="6746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7517" y="4883786"/>
            <a:ext cx="567531" cy="6746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8137" y="4306408"/>
            <a:ext cx="567531" cy="67462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7464" y="3578970"/>
            <a:ext cx="567531" cy="67462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2996" y="4051746"/>
            <a:ext cx="567531" cy="67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054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0.37379 -0.010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1" y="-5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0.29427 0.179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5" y="895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0.35885 -0.15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34" y="-75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L 0.3618 0.026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0" y="13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23941 -0.019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2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761689" y="1063906"/>
            <a:ext cx="3842157" cy="1283516"/>
          </a:xfrm>
          <a:prstGeom prst="roundRect">
            <a:avLst/>
          </a:prstGeom>
          <a:solidFill>
            <a:srgbClr val="ED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srgbClr val="01407D"/>
                </a:solidFill>
              </a:rPr>
              <a:t>10    8</a:t>
            </a:r>
            <a:r>
              <a:rPr lang="en-GB" sz="7200" b="1" dirty="0"/>
              <a:t> </a:t>
            </a:r>
            <a:r>
              <a:rPr lang="en-GB" sz="7200" b="1" dirty="0">
                <a:solidFill>
                  <a:srgbClr val="232321"/>
                </a:solidFill>
              </a:rPr>
              <a:t>=</a:t>
            </a:r>
          </a:p>
        </p:txBody>
      </p:sp>
      <p:sp>
        <p:nvSpPr>
          <p:cNvPr id="7" name="Minus 6"/>
          <p:cNvSpPr/>
          <p:nvPr/>
        </p:nvSpPr>
        <p:spPr>
          <a:xfrm>
            <a:off x="3186761" y="1450663"/>
            <a:ext cx="679104" cy="587372"/>
          </a:xfrm>
          <a:prstGeom prst="mathMinus">
            <a:avLst/>
          </a:prstGeom>
          <a:solidFill>
            <a:srgbClr val="232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1786855" y="3053593"/>
            <a:ext cx="2810312" cy="2810312"/>
          </a:xfrm>
          <a:prstGeom prst="ellipse">
            <a:avLst/>
          </a:prstGeom>
          <a:solidFill>
            <a:srgbClr val="C0D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710424" y="3053593"/>
            <a:ext cx="2810312" cy="2810312"/>
          </a:xfrm>
          <a:prstGeom prst="ellipse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165914" y="382225"/>
            <a:ext cx="12918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>
                <a:solidFill>
                  <a:srgbClr val="009640"/>
                </a:solidFill>
              </a:rPr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5609" y="3730047"/>
            <a:ext cx="395900" cy="7287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4767" y="3249947"/>
            <a:ext cx="395900" cy="7287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8438" y="3244836"/>
            <a:ext cx="395900" cy="72870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9643" y="3973538"/>
            <a:ext cx="395900" cy="72870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0492" y="4497297"/>
            <a:ext cx="395900" cy="72870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5981" y="4010397"/>
            <a:ext cx="395900" cy="72870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7813" y="3559769"/>
            <a:ext cx="395900" cy="72870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0861" y="4861648"/>
            <a:ext cx="395900" cy="72870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7385" y="4429879"/>
            <a:ext cx="395900" cy="72870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2927" y="4937151"/>
            <a:ext cx="395900" cy="72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996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12674 0.073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37" y="36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30104 0.256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1280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85185E-6 L 0.4375 0.212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1064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43455 -0.0780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19" y="-391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0.47083 -0.146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42" y="-731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44444E-6 L 0.28576 -0.2178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8" y="-1090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0.39202 -0.122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1" y="-613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0.1533 0.0532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59219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126</TotalTime>
  <Words>28</Words>
  <Application>Microsoft Office PowerPoint</Application>
  <PresentationFormat>On-screen Show (4:3)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Twinkl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 Twinkl</dc:creator>
  <cp:lastModifiedBy>Bethany</cp:lastModifiedBy>
  <cp:revision>11</cp:revision>
  <dcterms:created xsi:type="dcterms:W3CDTF">2019-11-17T13:25:52Z</dcterms:created>
  <dcterms:modified xsi:type="dcterms:W3CDTF">2021-01-12T18:58:06Z</dcterms:modified>
</cp:coreProperties>
</file>