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11D12B-872A-4F4E-BAB3-2EBFB9B1D46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9785D46-7448-4A9C-8458-95340188AC3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66C45590-A623-4249-B668-729B34686FA3}"/>
              </a:ext>
            </a:extLst>
          </p:cNvPr>
          <p:cNvSpPr>
            <a:spLocks noGrp="1"/>
          </p:cNvSpPr>
          <p:nvPr>
            <p:ph type="dt" sz="half" idx="10"/>
          </p:nvPr>
        </p:nvSpPr>
        <p:spPr/>
        <p:txBody>
          <a:bodyPr/>
          <a:lstStyle/>
          <a:p>
            <a:fld id="{58143BBB-1749-415B-80DA-3D0DF06CAB99}" type="datetimeFigureOut">
              <a:rPr lang="en-GB" smtClean="0"/>
              <a:t>12/01/2021</a:t>
            </a:fld>
            <a:endParaRPr lang="en-GB"/>
          </a:p>
        </p:txBody>
      </p:sp>
      <p:sp>
        <p:nvSpPr>
          <p:cNvPr id="5" name="Footer Placeholder 4">
            <a:extLst>
              <a:ext uri="{FF2B5EF4-FFF2-40B4-BE49-F238E27FC236}">
                <a16:creationId xmlns:a16="http://schemas.microsoft.com/office/drawing/2014/main" id="{63C56E13-9B7E-4144-9DD6-70CBEEA5430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1090BF1-12DE-4C94-AA3E-85DB3434E496}"/>
              </a:ext>
            </a:extLst>
          </p:cNvPr>
          <p:cNvSpPr>
            <a:spLocks noGrp="1"/>
          </p:cNvSpPr>
          <p:nvPr>
            <p:ph type="sldNum" sz="quarter" idx="12"/>
          </p:nvPr>
        </p:nvSpPr>
        <p:spPr/>
        <p:txBody>
          <a:bodyPr/>
          <a:lstStyle/>
          <a:p>
            <a:fld id="{EC05C0E1-FF82-4435-B92F-4E4D952DE7A5}" type="slidenum">
              <a:rPr lang="en-GB" smtClean="0"/>
              <a:t>‹#›</a:t>
            </a:fld>
            <a:endParaRPr lang="en-GB"/>
          </a:p>
        </p:txBody>
      </p:sp>
    </p:spTree>
    <p:extLst>
      <p:ext uri="{BB962C8B-B14F-4D97-AF65-F5344CB8AC3E}">
        <p14:creationId xmlns:p14="http://schemas.microsoft.com/office/powerpoint/2010/main" val="29319952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337C90-B872-4450-B2EF-8FEB2729627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5474678-FEA6-43CE-9BCC-E8573CCF7C5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A870C24-A3DB-4C66-A64D-0C34961FCFBD}"/>
              </a:ext>
            </a:extLst>
          </p:cNvPr>
          <p:cNvSpPr>
            <a:spLocks noGrp="1"/>
          </p:cNvSpPr>
          <p:nvPr>
            <p:ph type="dt" sz="half" idx="10"/>
          </p:nvPr>
        </p:nvSpPr>
        <p:spPr/>
        <p:txBody>
          <a:bodyPr/>
          <a:lstStyle/>
          <a:p>
            <a:fld id="{58143BBB-1749-415B-80DA-3D0DF06CAB99}" type="datetimeFigureOut">
              <a:rPr lang="en-GB" smtClean="0"/>
              <a:t>12/01/2021</a:t>
            </a:fld>
            <a:endParaRPr lang="en-GB"/>
          </a:p>
        </p:txBody>
      </p:sp>
      <p:sp>
        <p:nvSpPr>
          <p:cNvPr id="5" name="Footer Placeholder 4">
            <a:extLst>
              <a:ext uri="{FF2B5EF4-FFF2-40B4-BE49-F238E27FC236}">
                <a16:creationId xmlns:a16="http://schemas.microsoft.com/office/drawing/2014/main" id="{147372C1-3CAA-434C-BDBF-3B6BD422C0E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2DCA1C1-7F4F-46C0-A400-3E60013F9756}"/>
              </a:ext>
            </a:extLst>
          </p:cNvPr>
          <p:cNvSpPr>
            <a:spLocks noGrp="1"/>
          </p:cNvSpPr>
          <p:nvPr>
            <p:ph type="sldNum" sz="quarter" idx="12"/>
          </p:nvPr>
        </p:nvSpPr>
        <p:spPr/>
        <p:txBody>
          <a:bodyPr/>
          <a:lstStyle/>
          <a:p>
            <a:fld id="{EC05C0E1-FF82-4435-B92F-4E4D952DE7A5}" type="slidenum">
              <a:rPr lang="en-GB" smtClean="0"/>
              <a:t>‹#›</a:t>
            </a:fld>
            <a:endParaRPr lang="en-GB"/>
          </a:p>
        </p:txBody>
      </p:sp>
    </p:spTree>
    <p:extLst>
      <p:ext uri="{BB962C8B-B14F-4D97-AF65-F5344CB8AC3E}">
        <p14:creationId xmlns:p14="http://schemas.microsoft.com/office/powerpoint/2010/main" val="13760745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BA351EE-1DC2-4C9F-AB1A-AC21E4E3B36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2E0EE3E-16E7-49A1-85C1-BD0622172D9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9010B44-2614-4112-B30A-F0255ABE9E05}"/>
              </a:ext>
            </a:extLst>
          </p:cNvPr>
          <p:cNvSpPr>
            <a:spLocks noGrp="1"/>
          </p:cNvSpPr>
          <p:nvPr>
            <p:ph type="dt" sz="half" idx="10"/>
          </p:nvPr>
        </p:nvSpPr>
        <p:spPr/>
        <p:txBody>
          <a:bodyPr/>
          <a:lstStyle/>
          <a:p>
            <a:fld id="{58143BBB-1749-415B-80DA-3D0DF06CAB99}" type="datetimeFigureOut">
              <a:rPr lang="en-GB" smtClean="0"/>
              <a:t>12/01/2021</a:t>
            </a:fld>
            <a:endParaRPr lang="en-GB"/>
          </a:p>
        </p:txBody>
      </p:sp>
      <p:sp>
        <p:nvSpPr>
          <p:cNvPr id="5" name="Footer Placeholder 4">
            <a:extLst>
              <a:ext uri="{FF2B5EF4-FFF2-40B4-BE49-F238E27FC236}">
                <a16:creationId xmlns:a16="http://schemas.microsoft.com/office/drawing/2014/main" id="{F449E613-19E7-44AA-BB8E-0D9F0210C3A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0831683-862C-466C-8632-FCC05A640AB4}"/>
              </a:ext>
            </a:extLst>
          </p:cNvPr>
          <p:cNvSpPr>
            <a:spLocks noGrp="1"/>
          </p:cNvSpPr>
          <p:nvPr>
            <p:ph type="sldNum" sz="quarter" idx="12"/>
          </p:nvPr>
        </p:nvSpPr>
        <p:spPr/>
        <p:txBody>
          <a:bodyPr/>
          <a:lstStyle/>
          <a:p>
            <a:fld id="{EC05C0E1-FF82-4435-B92F-4E4D952DE7A5}" type="slidenum">
              <a:rPr lang="en-GB" smtClean="0"/>
              <a:t>‹#›</a:t>
            </a:fld>
            <a:endParaRPr lang="en-GB"/>
          </a:p>
        </p:txBody>
      </p:sp>
    </p:spTree>
    <p:extLst>
      <p:ext uri="{BB962C8B-B14F-4D97-AF65-F5344CB8AC3E}">
        <p14:creationId xmlns:p14="http://schemas.microsoft.com/office/powerpoint/2010/main" val="6493119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EFBA3F-A08E-4717-8007-33652666DFF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1D8DFDA-7945-4200-A918-EBF02CBE601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7237C03-FE80-4675-8F50-60C7AFB92FA1}"/>
              </a:ext>
            </a:extLst>
          </p:cNvPr>
          <p:cNvSpPr>
            <a:spLocks noGrp="1"/>
          </p:cNvSpPr>
          <p:nvPr>
            <p:ph type="dt" sz="half" idx="10"/>
          </p:nvPr>
        </p:nvSpPr>
        <p:spPr/>
        <p:txBody>
          <a:bodyPr/>
          <a:lstStyle/>
          <a:p>
            <a:fld id="{58143BBB-1749-415B-80DA-3D0DF06CAB99}" type="datetimeFigureOut">
              <a:rPr lang="en-GB" smtClean="0"/>
              <a:t>12/01/2021</a:t>
            </a:fld>
            <a:endParaRPr lang="en-GB"/>
          </a:p>
        </p:txBody>
      </p:sp>
      <p:sp>
        <p:nvSpPr>
          <p:cNvPr id="5" name="Footer Placeholder 4">
            <a:extLst>
              <a:ext uri="{FF2B5EF4-FFF2-40B4-BE49-F238E27FC236}">
                <a16:creationId xmlns:a16="http://schemas.microsoft.com/office/drawing/2014/main" id="{151AE5D5-538F-48EC-910B-CE74672279A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72E04E9-DC3B-4D3B-97B8-BFFB7F80EF66}"/>
              </a:ext>
            </a:extLst>
          </p:cNvPr>
          <p:cNvSpPr>
            <a:spLocks noGrp="1"/>
          </p:cNvSpPr>
          <p:nvPr>
            <p:ph type="sldNum" sz="quarter" idx="12"/>
          </p:nvPr>
        </p:nvSpPr>
        <p:spPr/>
        <p:txBody>
          <a:bodyPr/>
          <a:lstStyle/>
          <a:p>
            <a:fld id="{EC05C0E1-FF82-4435-B92F-4E4D952DE7A5}" type="slidenum">
              <a:rPr lang="en-GB" smtClean="0"/>
              <a:t>‹#›</a:t>
            </a:fld>
            <a:endParaRPr lang="en-GB"/>
          </a:p>
        </p:txBody>
      </p:sp>
    </p:spTree>
    <p:extLst>
      <p:ext uri="{BB962C8B-B14F-4D97-AF65-F5344CB8AC3E}">
        <p14:creationId xmlns:p14="http://schemas.microsoft.com/office/powerpoint/2010/main" val="33635310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92E97-3A17-4A98-A7DE-6834C5463FD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D70D500-9627-49A2-974A-5EA97811F46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7769E07-07D3-426C-91EB-98F43808FDD8}"/>
              </a:ext>
            </a:extLst>
          </p:cNvPr>
          <p:cNvSpPr>
            <a:spLocks noGrp="1"/>
          </p:cNvSpPr>
          <p:nvPr>
            <p:ph type="dt" sz="half" idx="10"/>
          </p:nvPr>
        </p:nvSpPr>
        <p:spPr/>
        <p:txBody>
          <a:bodyPr/>
          <a:lstStyle/>
          <a:p>
            <a:fld id="{58143BBB-1749-415B-80DA-3D0DF06CAB99}" type="datetimeFigureOut">
              <a:rPr lang="en-GB" smtClean="0"/>
              <a:t>12/01/2021</a:t>
            </a:fld>
            <a:endParaRPr lang="en-GB"/>
          </a:p>
        </p:txBody>
      </p:sp>
      <p:sp>
        <p:nvSpPr>
          <p:cNvPr id="5" name="Footer Placeholder 4">
            <a:extLst>
              <a:ext uri="{FF2B5EF4-FFF2-40B4-BE49-F238E27FC236}">
                <a16:creationId xmlns:a16="http://schemas.microsoft.com/office/drawing/2014/main" id="{BFBC4EE1-33B9-4281-9C42-B726D27DF01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9D4948B-CBBD-4719-9C83-A9F90F589F1A}"/>
              </a:ext>
            </a:extLst>
          </p:cNvPr>
          <p:cNvSpPr>
            <a:spLocks noGrp="1"/>
          </p:cNvSpPr>
          <p:nvPr>
            <p:ph type="sldNum" sz="quarter" idx="12"/>
          </p:nvPr>
        </p:nvSpPr>
        <p:spPr/>
        <p:txBody>
          <a:bodyPr/>
          <a:lstStyle/>
          <a:p>
            <a:fld id="{EC05C0E1-FF82-4435-B92F-4E4D952DE7A5}" type="slidenum">
              <a:rPr lang="en-GB" smtClean="0"/>
              <a:t>‹#›</a:t>
            </a:fld>
            <a:endParaRPr lang="en-GB"/>
          </a:p>
        </p:txBody>
      </p:sp>
    </p:spTree>
    <p:extLst>
      <p:ext uri="{BB962C8B-B14F-4D97-AF65-F5344CB8AC3E}">
        <p14:creationId xmlns:p14="http://schemas.microsoft.com/office/powerpoint/2010/main" val="27966053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197327-74B7-4D31-A927-0B68287196D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6B133FA-DE56-479E-9AF1-90A9BE91D11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1490694-5FDA-43C1-9174-06C975B8AA4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BE8E414-A77F-4C68-B449-6D6F07ED822C}"/>
              </a:ext>
            </a:extLst>
          </p:cNvPr>
          <p:cNvSpPr>
            <a:spLocks noGrp="1"/>
          </p:cNvSpPr>
          <p:nvPr>
            <p:ph type="dt" sz="half" idx="10"/>
          </p:nvPr>
        </p:nvSpPr>
        <p:spPr/>
        <p:txBody>
          <a:bodyPr/>
          <a:lstStyle/>
          <a:p>
            <a:fld id="{58143BBB-1749-415B-80DA-3D0DF06CAB99}" type="datetimeFigureOut">
              <a:rPr lang="en-GB" smtClean="0"/>
              <a:t>12/01/2021</a:t>
            </a:fld>
            <a:endParaRPr lang="en-GB"/>
          </a:p>
        </p:txBody>
      </p:sp>
      <p:sp>
        <p:nvSpPr>
          <p:cNvPr id="6" name="Footer Placeholder 5">
            <a:extLst>
              <a:ext uri="{FF2B5EF4-FFF2-40B4-BE49-F238E27FC236}">
                <a16:creationId xmlns:a16="http://schemas.microsoft.com/office/drawing/2014/main" id="{425EA1D2-9F1B-4D9F-9F06-F645B6014CB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ED3C99D-A14C-457E-8D11-456F9BB5BB30}"/>
              </a:ext>
            </a:extLst>
          </p:cNvPr>
          <p:cNvSpPr>
            <a:spLocks noGrp="1"/>
          </p:cNvSpPr>
          <p:nvPr>
            <p:ph type="sldNum" sz="quarter" idx="12"/>
          </p:nvPr>
        </p:nvSpPr>
        <p:spPr/>
        <p:txBody>
          <a:bodyPr/>
          <a:lstStyle/>
          <a:p>
            <a:fld id="{EC05C0E1-FF82-4435-B92F-4E4D952DE7A5}" type="slidenum">
              <a:rPr lang="en-GB" smtClean="0"/>
              <a:t>‹#›</a:t>
            </a:fld>
            <a:endParaRPr lang="en-GB"/>
          </a:p>
        </p:txBody>
      </p:sp>
    </p:spTree>
    <p:extLst>
      <p:ext uri="{BB962C8B-B14F-4D97-AF65-F5344CB8AC3E}">
        <p14:creationId xmlns:p14="http://schemas.microsoft.com/office/powerpoint/2010/main" val="12034979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25440-BBA5-42D3-A8AD-A635B7DC8E99}"/>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B4CF352-1051-4C84-BC85-411C4D61B98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5E025DC-B520-4BA9-A099-544DA6B5E4B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331D143A-653F-4CD5-94D1-7509DE248B0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DF8BA5F-D141-4785-B26B-60D05431756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53FD0A3-914A-46E0-9DA1-18B626170DF2}"/>
              </a:ext>
            </a:extLst>
          </p:cNvPr>
          <p:cNvSpPr>
            <a:spLocks noGrp="1"/>
          </p:cNvSpPr>
          <p:nvPr>
            <p:ph type="dt" sz="half" idx="10"/>
          </p:nvPr>
        </p:nvSpPr>
        <p:spPr/>
        <p:txBody>
          <a:bodyPr/>
          <a:lstStyle/>
          <a:p>
            <a:fld id="{58143BBB-1749-415B-80DA-3D0DF06CAB99}" type="datetimeFigureOut">
              <a:rPr lang="en-GB" smtClean="0"/>
              <a:t>12/01/2021</a:t>
            </a:fld>
            <a:endParaRPr lang="en-GB"/>
          </a:p>
        </p:txBody>
      </p:sp>
      <p:sp>
        <p:nvSpPr>
          <p:cNvPr id="8" name="Footer Placeholder 7">
            <a:extLst>
              <a:ext uri="{FF2B5EF4-FFF2-40B4-BE49-F238E27FC236}">
                <a16:creationId xmlns:a16="http://schemas.microsoft.com/office/drawing/2014/main" id="{A88F14C2-9E6B-4A18-96D7-0B0FEC400B6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4B25CB8-CFB1-4DA1-B4C3-41FB0FE4A7A2}"/>
              </a:ext>
            </a:extLst>
          </p:cNvPr>
          <p:cNvSpPr>
            <a:spLocks noGrp="1"/>
          </p:cNvSpPr>
          <p:nvPr>
            <p:ph type="sldNum" sz="quarter" idx="12"/>
          </p:nvPr>
        </p:nvSpPr>
        <p:spPr/>
        <p:txBody>
          <a:bodyPr/>
          <a:lstStyle/>
          <a:p>
            <a:fld id="{EC05C0E1-FF82-4435-B92F-4E4D952DE7A5}" type="slidenum">
              <a:rPr lang="en-GB" smtClean="0"/>
              <a:t>‹#›</a:t>
            </a:fld>
            <a:endParaRPr lang="en-GB"/>
          </a:p>
        </p:txBody>
      </p:sp>
    </p:spTree>
    <p:extLst>
      <p:ext uri="{BB962C8B-B14F-4D97-AF65-F5344CB8AC3E}">
        <p14:creationId xmlns:p14="http://schemas.microsoft.com/office/powerpoint/2010/main" val="37734553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4D4987-FF45-464D-BBB9-7BD756753DB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7F969D1-9B86-48C9-A23C-589F192B1892}"/>
              </a:ext>
            </a:extLst>
          </p:cNvPr>
          <p:cNvSpPr>
            <a:spLocks noGrp="1"/>
          </p:cNvSpPr>
          <p:nvPr>
            <p:ph type="dt" sz="half" idx="10"/>
          </p:nvPr>
        </p:nvSpPr>
        <p:spPr/>
        <p:txBody>
          <a:bodyPr/>
          <a:lstStyle/>
          <a:p>
            <a:fld id="{58143BBB-1749-415B-80DA-3D0DF06CAB99}" type="datetimeFigureOut">
              <a:rPr lang="en-GB" smtClean="0"/>
              <a:t>12/01/2021</a:t>
            </a:fld>
            <a:endParaRPr lang="en-GB"/>
          </a:p>
        </p:txBody>
      </p:sp>
      <p:sp>
        <p:nvSpPr>
          <p:cNvPr id="4" name="Footer Placeholder 3">
            <a:extLst>
              <a:ext uri="{FF2B5EF4-FFF2-40B4-BE49-F238E27FC236}">
                <a16:creationId xmlns:a16="http://schemas.microsoft.com/office/drawing/2014/main" id="{AF842A1A-6770-430E-AFDD-584A7C37E1B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F33C700C-F00B-4647-B0C0-8123B9DC8DB2}"/>
              </a:ext>
            </a:extLst>
          </p:cNvPr>
          <p:cNvSpPr>
            <a:spLocks noGrp="1"/>
          </p:cNvSpPr>
          <p:nvPr>
            <p:ph type="sldNum" sz="quarter" idx="12"/>
          </p:nvPr>
        </p:nvSpPr>
        <p:spPr/>
        <p:txBody>
          <a:bodyPr/>
          <a:lstStyle/>
          <a:p>
            <a:fld id="{EC05C0E1-FF82-4435-B92F-4E4D952DE7A5}" type="slidenum">
              <a:rPr lang="en-GB" smtClean="0"/>
              <a:t>‹#›</a:t>
            </a:fld>
            <a:endParaRPr lang="en-GB"/>
          </a:p>
        </p:txBody>
      </p:sp>
    </p:spTree>
    <p:extLst>
      <p:ext uri="{BB962C8B-B14F-4D97-AF65-F5344CB8AC3E}">
        <p14:creationId xmlns:p14="http://schemas.microsoft.com/office/powerpoint/2010/main" val="20258510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5D1E80B-EB7D-49E1-8818-115EB6ED55F1}"/>
              </a:ext>
            </a:extLst>
          </p:cNvPr>
          <p:cNvSpPr>
            <a:spLocks noGrp="1"/>
          </p:cNvSpPr>
          <p:nvPr>
            <p:ph type="dt" sz="half" idx="10"/>
          </p:nvPr>
        </p:nvSpPr>
        <p:spPr/>
        <p:txBody>
          <a:bodyPr/>
          <a:lstStyle/>
          <a:p>
            <a:fld id="{58143BBB-1749-415B-80DA-3D0DF06CAB99}" type="datetimeFigureOut">
              <a:rPr lang="en-GB" smtClean="0"/>
              <a:t>12/01/2021</a:t>
            </a:fld>
            <a:endParaRPr lang="en-GB"/>
          </a:p>
        </p:txBody>
      </p:sp>
      <p:sp>
        <p:nvSpPr>
          <p:cNvPr id="3" name="Footer Placeholder 2">
            <a:extLst>
              <a:ext uri="{FF2B5EF4-FFF2-40B4-BE49-F238E27FC236}">
                <a16:creationId xmlns:a16="http://schemas.microsoft.com/office/drawing/2014/main" id="{E4FEF373-4DC0-40A6-9F9F-76B046C6ADC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FAEF1CE-4295-4823-9223-E2AD30AF2884}"/>
              </a:ext>
            </a:extLst>
          </p:cNvPr>
          <p:cNvSpPr>
            <a:spLocks noGrp="1"/>
          </p:cNvSpPr>
          <p:nvPr>
            <p:ph type="sldNum" sz="quarter" idx="12"/>
          </p:nvPr>
        </p:nvSpPr>
        <p:spPr/>
        <p:txBody>
          <a:bodyPr/>
          <a:lstStyle/>
          <a:p>
            <a:fld id="{EC05C0E1-FF82-4435-B92F-4E4D952DE7A5}" type="slidenum">
              <a:rPr lang="en-GB" smtClean="0"/>
              <a:t>‹#›</a:t>
            </a:fld>
            <a:endParaRPr lang="en-GB"/>
          </a:p>
        </p:txBody>
      </p:sp>
    </p:spTree>
    <p:extLst>
      <p:ext uri="{BB962C8B-B14F-4D97-AF65-F5344CB8AC3E}">
        <p14:creationId xmlns:p14="http://schemas.microsoft.com/office/powerpoint/2010/main" val="3803491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50AF9F-2FF9-47CC-AF30-B2A70A6330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346F1547-B8C5-49C3-9C24-B2AA504AE41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413714D-C2C1-4ED4-A518-CBC9DCF072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B5A14CD-E782-4D29-B416-BF8C17E90C3A}"/>
              </a:ext>
            </a:extLst>
          </p:cNvPr>
          <p:cNvSpPr>
            <a:spLocks noGrp="1"/>
          </p:cNvSpPr>
          <p:nvPr>
            <p:ph type="dt" sz="half" idx="10"/>
          </p:nvPr>
        </p:nvSpPr>
        <p:spPr/>
        <p:txBody>
          <a:bodyPr/>
          <a:lstStyle/>
          <a:p>
            <a:fld id="{58143BBB-1749-415B-80DA-3D0DF06CAB99}" type="datetimeFigureOut">
              <a:rPr lang="en-GB" smtClean="0"/>
              <a:t>12/01/2021</a:t>
            </a:fld>
            <a:endParaRPr lang="en-GB"/>
          </a:p>
        </p:txBody>
      </p:sp>
      <p:sp>
        <p:nvSpPr>
          <p:cNvPr id="6" name="Footer Placeholder 5">
            <a:extLst>
              <a:ext uri="{FF2B5EF4-FFF2-40B4-BE49-F238E27FC236}">
                <a16:creationId xmlns:a16="http://schemas.microsoft.com/office/drawing/2014/main" id="{7DBEF932-3942-4857-A86A-D2D774A06F6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69551F2-B951-42FF-820A-9DDBE15EC2D1}"/>
              </a:ext>
            </a:extLst>
          </p:cNvPr>
          <p:cNvSpPr>
            <a:spLocks noGrp="1"/>
          </p:cNvSpPr>
          <p:nvPr>
            <p:ph type="sldNum" sz="quarter" idx="12"/>
          </p:nvPr>
        </p:nvSpPr>
        <p:spPr/>
        <p:txBody>
          <a:bodyPr/>
          <a:lstStyle/>
          <a:p>
            <a:fld id="{EC05C0E1-FF82-4435-B92F-4E4D952DE7A5}" type="slidenum">
              <a:rPr lang="en-GB" smtClean="0"/>
              <a:t>‹#›</a:t>
            </a:fld>
            <a:endParaRPr lang="en-GB"/>
          </a:p>
        </p:txBody>
      </p:sp>
    </p:spTree>
    <p:extLst>
      <p:ext uri="{BB962C8B-B14F-4D97-AF65-F5344CB8AC3E}">
        <p14:creationId xmlns:p14="http://schemas.microsoft.com/office/powerpoint/2010/main" val="7941915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07110E-CA28-429C-9E18-518750F2A9B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CBD5F7E7-BEA8-4448-9174-B72961D3271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FD2D2A6-9D6A-4F76-A8E8-19D6142300F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7F8C8ED-5276-4910-86E6-0B765D18E5DB}"/>
              </a:ext>
            </a:extLst>
          </p:cNvPr>
          <p:cNvSpPr>
            <a:spLocks noGrp="1"/>
          </p:cNvSpPr>
          <p:nvPr>
            <p:ph type="dt" sz="half" idx="10"/>
          </p:nvPr>
        </p:nvSpPr>
        <p:spPr/>
        <p:txBody>
          <a:bodyPr/>
          <a:lstStyle/>
          <a:p>
            <a:fld id="{58143BBB-1749-415B-80DA-3D0DF06CAB99}" type="datetimeFigureOut">
              <a:rPr lang="en-GB" smtClean="0"/>
              <a:t>12/01/2021</a:t>
            </a:fld>
            <a:endParaRPr lang="en-GB"/>
          </a:p>
        </p:txBody>
      </p:sp>
      <p:sp>
        <p:nvSpPr>
          <p:cNvPr id="6" name="Footer Placeholder 5">
            <a:extLst>
              <a:ext uri="{FF2B5EF4-FFF2-40B4-BE49-F238E27FC236}">
                <a16:creationId xmlns:a16="http://schemas.microsoft.com/office/drawing/2014/main" id="{E0491AE7-5860-4A67-9D7E-B4A2CDE253C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F442E73-A945-4E9D-909C-B6B2BFA1E955}"/>
              </a:ext>
            </a:extLst>
          </p:cNvPr>
          <p:cNvSpPr>
            <a:spLocks noGrp="1"/>
          </p:cNvSpPr>
          <p:nvPr>
            <p:ph type="sldNum" sz="quarter" idx="12"/>
          </p:nvPr>
        </p:nvSpPr>
        <p:spPr/>
        <p:txBody>
          <a:bodyPr/>
          <a:lstStyle/>
          <a:p>
            <a:fld id="{EC05C0E1-FF82-4435-B92F-4E4D952DE7A5}" type="slidenum">
              <a:rPr lang="en-GB" smtClean="0"/>
              <a:t>‹#›</a:t>
            </a:fld>
            <a:endParaRPr lang="en-GB"/>
          </a:p>
        </p:txBody>
      </p:sp>
    </p:spTree>
    <p:extLst>
      <p:ext uri="{BB962C8B-B14F-4D97-AF65-F5344CB8AC3E}">
        <p14:creationId xmlns:p14="http://schemas.microsoft.com/office/powerpoint/2010/main" val="35207782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E4E9A2E-BA31-439A-8B03-AD7D14DFEAE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07B55D9-E926-4D67-AF23-512513411EF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5C10F6-D47B-4AF4-926D-BFE05E0C311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143BBB-1749-415B-80DA-3D0DF06CAB99}" type="datetimeFigureOut">
              <a:rPr lang="en-GB" smtClean="0"/>
              <a:t>12/01/2021</a:t>
            </a:fld>
            <a:endParaRPr lang="en-GB"/>
          </a:p>
        </p:txBody>
      </p:sp>
      <p:sp>
        <p:nvSpPr>
          <p:cNvPr id="5" name="Footer Placeholder 4">
            <a:extLst>
              <a:ext uri="{FF2B5EF4-FFF2-40B4-BE49-F238E27FC236}">
                <a16:creationId xmlns:a16="http://schemas.microsoft.com/office/drawing/2014/main" id="{7742823C-3ED7-4BF5-819E-7C6B69AC3AA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76D4879-C159-4329-8D6E-1C2877D7B66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05C0E1-FF82-4435-B92F-4E4D952DE7A5}" type="slidenum">
              <a:rPr lang="en-GB" smtClean="0"/>
              <a:t>‹#›</a:t>
            </a:fld>
            <a:endParaRPr lang="en-GB"/>
          </a:p>
        </p:txBody>
      </p:sp>
    </p:spTree>
    <p:extLst>
      <p:ext uri="{BB962C8B-B14F-4D97-AF65-F5344CB8AC3E}">
        <p14:creationId xmlns:p14="http://schemas.microsoft.com/office/powerpoint/2010/main" val="15853343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hyperlink" Target="https://www.youtube.com/watch?v=2ULzeWIlamA"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F04E2D7-B3FF-42F8-9298-B9C59BFAB224}"/>
              </a:ext>
            </a:extLst>
          </p:cNvPr>
          <p:cNvSpPr txBox="1"/>
          <p:nvPr/>
        </p:nvSpPr>
        <p:spPr>
          <a:xfrm>
            <a:off x="506437" y="1617279"/>
            <a:ext cx="11338559" cy="3962751"/>
          </a:xfrm>
          <a:prstGeom prst="rect">
            <a:avLst/>
          </a:prstGeom>
          <a:noFill/>
        </p:spPr>
        <p:txBody>
          <a:bodyPr wrap="square">
            <a:spAutoFit/>
          </a:bodyPr>
          <a:lstStyle/>
          <a:p>
            <a:pPr>
              <a:lnSpc>
                <a:spcPct val="107000"/>
              </a:lnSpc>
              <a:spcAft>
                <a:spcPts val="800"/>
              </a:spcAft>
            </a:pPr>
            <a:r>
              <a:rPr lang="en-GB" sz="3200" dirty="0">
                <a:effectLst/>
                <a:latin typeface="Calibri" panose="020F0502020204030204" pitchFamily="34" charset="0"/>
                <a:ea typeface="Calibri" panose="020F0502020204030204" pitchFamily="34" charset="0"/>
                <a:cs typeface="Times New Roman" panose="02020603050405020304" pitchFamily="18" charset="0"/>
              </a:rPr>
              <a:t>Michael loved to play basketball. He liked playing it with his older brother and their friends. They were much taller than he was. One boy called Mark wouldn’t let him join in because he said that Michael was too small. This made Michael feel sad so he asked his Mum how he could get taller. </a:t>
            </a:r>
          </a:p>
          <a:p>
            <a:pPr>
              <a:lnSpc>
                <a:spcPct val="107000"/>
              </a:lnSpc>
              <a:spcAft>
                <a:spcPts val="800"/>
              </a:spcAft>
            </a:pPr>
            <a:endParaRPr lang="en-GB" sz="3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3200" dirty="0">
                <a:effectLst/>
                <a:latin typeface="Calibri" panose="020F0502020204030204" pitchFamily="34" charset="0"/>
                <a:ea typeface="Calibri" panose="020F0502020204030204" pitchFamily="34" charset="0"/>
                <a:cs typeface="Times New Roman" panose="02020603050405020304" pitchFamily="18" charset="0"/>
              </a:rPr>
              <a:t>She said, “We can put salt in your shoes. That will help you grow.”</a:t>
            </a:r>
          </a:p>
        </p:txBody>
      </p:sp>
      <p:sp>
        <p:nvSpPr>
          <p:cNvPr id="6" name="TextBox 5">
            <a:extLst>
              <a:ext uri="{FF2B5EF4-FFF2-40B4-BE49-F238E27FC236}">
                <a16:creationId xmlns:a16="http://schemas.microsoft.com/office/drawing/2014/main" id="{988A496A-4AB4-4D44-BC9E-9D62B680DC28}"/>
              </a:ext>
            </a:extLst>
          </p:cNvPr>
          <p:cNvSpPr txBox="1"/>
          <p:nvPr/>
        </p:nvSpPr>
        <p:spPr>
          <a:xfrm>
            <a:off x="1969477" y="337625"/>
            <a:ext cx="7441809" cy="707886"/>
          </a:xfrm>
          <a:prstGeom prst="rect">
            <a:avLst/>
          </a:prstGeom>
          <a:noFill/>
        </p:spPr>
        <p:txBody>
          <a:bodyPr wrap="square" rtlCol="0">
            <a:spAutoFit/>
          </a:bodyPr>
          <a:lstStyle/>
          <a:p>
            <a:pPr algn="ctr"/>
            <a:r>
              <a:rPr lang="en-GB" sz="4000" b="1" u="sng" dirty="0"/>
              <a:t>Dreams and Goals</a:t>
            </a:r>
          </a:p>
        </p:txBody>
      </p:sp>
    </p:spTree>
    <p:extLst>
      <p:ext uri="{BB962C8B-B14F-4D97-AF65-F5344CB8AC3E}">
        <p14:creationId xmlns:p14="http://schemas.microsoft.com/office/powerpoint/2010/main" val="41457221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DB568E3-DC93-4B67-A889-D484E1B1E0BB}"/>
              </a:ext>
            </a:extLst>
          </p:cNvPr>
          <p:cNvSpPr txBox="1"/>
          <p:nvPr/>
        </p:nvSpPr>
        <p:spPr>
          <a:xfrm>
            <a:off x="307145" y="1251518"/>
            <a:ext cx="11577710" cy="3435812"/>
          </a:xfrm>
          <a:prstGeom prst="rect">
            <a:avLst/>
          </a:prstGeom>
          <a:noFill/>
        </p:spPr>
        <p:txBody>
          <a:bodyPr wrap="square">
            <a:spAutoFit/>
          </a:bodyPr>
          <a:lstStyle/>
          <a:p>
            <a:pPr>
              <a:lnSpc>
                <a:spcPct val="107000"/>
              </a:lnSpc>
              <a:spcAft>
                <a:spcPts val="800"/>
              </a:spcAft>
            </a:pPr>
            <a:r>
              <a:rPr lang="en-GB" sz="3200" dirty="0">
                <a:effectLst/>
                <a:latin typeface="Calibri" panose="020F0502020204030204" pitchFamily="34" charset="0"/>
                <a:ea typeface="Calibri" panose="020F0502020204030204" pitchFamily="34" charset="0"/>
                <a:cs typeface="Times New Roman" panose="02020603050405020304" pitchFamily="18" charset="0"/>
              </a:rPr>
              <a:t>It was a strange thing to say. Michael stopped going to the park and stayed home to </a:t>
            </a:r>
            <a:r>
              <a:rPr lang="en-GB" sz="3200" b="1" dirty="0">
                <a:effectLst/>
                <a:latin typeface="Calibri" panose="020F0502020204030204" pitchFamily="34" charset="0"/>
                <a:ea typeface="Calibri" panose="020F0502020204030204" pitchFamily="34" charset="0"/>
                <a:cs typeface="Times New Roman" panose="02020603050405020304" pitchFamily="18" charset="0"/>
              </a:rPr>
              <a:t>practise</a:t>
            </a:r>
            <a:r>
              <a:rPr lang="en-GB" sz="3200" dirty="0">
                <a:effectLst/>
                <a:latin typeface="Calibri" panose="020F0502020204030204" pitchFamily="34" charset="0"/>
                <a:ea typeface="Calibri" panose="020F0502020204030204" pitchFamily="34" charset="0"/>
                <a:cs typeface="Times New Roman" panose="02020603050405020304" pitchFamily="18" charset="0"/>
              </a:rPr>
              <a:t> so when he was taller he would be even better at basketball. After a few months, Michael hadn’t grown at all.</a:t>
            </a:r>
          </a:p>
          <a:p>
            <a:pPr>
              <a:lnSpc>
                <a:spcPct val="107000"/>
              </a:lnSpc>
              <a:spcAft>
                <a:spcPts val="800"/>
              </a:spcAft>
            </a:pPr>
            <a:r>
              <a:rPr lang="en-GB" sz="32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GB" sz="3200" dirty="0">
                <a:effectLst/>
                <a:latin typeface="Calibri" panose="020F0502020204030204" pitchFamily="34" charset="0"/>
                <a:ea typeface="Calibri" panose="020F0502020204030204" pitchFamily="34" charset="0"/>
                <a:cs typeface="Times New Roman" panose="02020603050405020304" pitchFamily="18" charset="0"/>
              </a:rPr>
              <a:t>His Dad said, “ Being taller might help you be a better player but your </a:t>
            </a:r>
            <a:r>
              <a:rPr lang="en-GB" sz="3200" b="1" dirty="0">
                <a:effectLst/>
                <a:latin typeface="Calibri" panose="020F0502020204030204" pitchFamily="34" charset="0"/>
                <a:ea typeface="Calibri" panose="020F0502020204030204" pitchFamily="34" charset="0"/>
                <a:cs typeface="Times New Roman" panose="02020603050405020304" pitchFamily="18" charset="0"/>
              </a:rPr>
              <a:t>practise</a:t>
            </a:r>
            <a:r>
              <a:rPr lang="en-GB" sz="3200" dirty="0">
                <a:effectLst/>
                <a:latin typeface="Calibri" panose="020F0502020204030204" pitchFamily="34" charset="0"/>
                <a:ea typeface="Calibri" panose="020F0502020204030204" pitchFamily="34" charset="0"/>
                <a:cs typeface="Times New Roman" panose="02020603050405020304" pitchFamily="18" charset="0"/>
              </a:rPr>
              <a:t> and </a:t>
            </a:r>
            <a:r>
              <a:rPr lang="en-GB" sz="3200" b="1" dirty="0">
                <a:effectLst/>
                <a:latin typeface="Calibri" panose="020F0502020204030204" pitchFamily="34" charset="0"/>
                <a:ea typeface="Calibri" panose="020F0502020204030204" pitchFamily="34" charset="0"/>
                <a:cs typeface="Times New Roman" panose="02020603050405020304" pitchFamily="18" charset="0"/>
              </a:rPr>
              <a:t>determination</a:t>
            </a:r>
            <a:r>
              <a:rPr lang="en-GB" sz="3200" dirty="0">
                <a:effectLst/>
                <a:latin typeface="Calibri" panose="020F0502020204030204" pitchFamily="34" charset="0"/>
                <a:ea typeface="Calibri" panose="020F0502020204030204" pitchFamily="34" charset="0"/>
                <a:cs typeface="Times New Roman" panose="02020603050405020304" pitchFamily="18" charset="0"/>
              </a:rPr>
              <a:t> have already made you great.”</a:t>
            </a:r>
          </a:p>
        </p:txBody>
      </p:sp>
    </p:spTree>
    <p:extLst>
      <p:ext uri="{BB962C8B-B14F-4D97-AF65-F5344CB8AC3E}">
        <p14:creationId xmlns:p14="http://schemas.microsoft.com/office/powerpoint/2010/main" val="19279642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79D5EFC-D6BF-4C7C-8B59-87C53EAB178C}"/>
              </a:ext>
            </a:extLst>
          </p:cNvPr>
          <p:cNvSpPr txBox="1"/>
          <p:nvPr/>
        </p:nvSpPr>
        <p:spPr>
          <a:xfrm>
            <a:off x="211014" y="725311"/>
            <a:ext cx="11479237" cy="2703689"/>
          </a:xfrm>
          <a:prstGeom prst="rect">
            <a:avLst/>
          </a:prstGeom>
          <a:noFill/>
        </p:spPr>
        <p:txBody>
          <a:bodyPr wrap="square">
            <a:spAutoFit/>
          </a:bodyPr>
          <a:lstStyle/>
          <a:p>
            <a:pPr>
              <a:lnSpc>
                <a:spcPct val="107000"/>
              </a:lnSpc>
              <a:spcAft>
                <a:spcPts val="800"/>
              </a:spcAft>
            </a:pPr>
            <a:r>
              <a:rPr lang="en-GB" sz="3200" dirty="0">
                <a:effectLst/>
                <a:latin typeface="Calibri" panose="020F0502020204030204" pitchFamily="34" charset="0"/>
                <a:ea typeface="Calibri" panose="020F0502020204030204" pitchFamily="34" charset="0"/>
                <a:cs typeface="Times New Roman" panose="02020603050405020304" pitchFamily="18" charset="0"/>
              </a:rPr>
              <a:t>Michael ran off to the park to join in with the basketball game. When he arrived, Mark wouldn’t let him join in but then another boy got injured and one of the teams needed a new player. This was Michael’s chance. He took the place in the team and scored the winning basket.</a:t>
            </a:r>
          </a:p>
        </p:txBody>
      </p:sp>
      <p:sp>
        <p:nvSpPr>
          <p:cNvPr id="4" name="TextBox 3">
            <a:extLst>
              <a:ext uri="{FF2B5EF4-FFF2-40B4-BE49-F238E27FC236}">
                <a16:creationId xmlns:a16="http://schemas.microsoft.com/office/drawing/2014/main" id="{84D70D17-D567-4F2A-8425-4CC8815286F3}"/>
              </a:ext>
            </a:extLst>
          </p:cNvPr>
          <p:cNvSpPr txBox="1"/>
          <p:nvPr/>
        </p:nvSpPr>
        <p:spPr>
          <a:xfrm>
            <a:off x="984738" y="4389120"/>
            <a:ext cx="7287065" cy="2308324"/>
          </a:xfrm>
          <a:prstGeom prst="rect">
            <a:avLst/>
          </a:prstGeom>
          <a:noFill/>
        </p:spPr>
        <p:txBody>
          <a:bodyPr wrap="square" rtlCol="0">
            <a:spAutoFit/>
          </a:bodyPr>
          <a:lstStyle/>
          <a:p>
            <a:endParaRPr lang="en-GB" b="1" dirty="0"/>
          </a:p>
          <a:p>
            <a:r>
              <a:rPr lang="en-GB" b="1" dirty="0"/>
              <a:t>He didn’t need to grow to be a better player.</a:t>
            </a:r>
          </a:p>
          <a:p>
            <a:r>
              <a:rPr lang="en-GB" b="1" dirty="0"/>
              <a:t>Notice how his hard work, determination and perseverance made a difference. He showed resilience when things didn’t go his way to begin with.</a:t>
            </a:r>
          </a:p>
          <a:p>
            <a:endParaRPr lang="en-GB" b="1" dirty="0"/>
          </a:p>
          <a:p>
            <a:r>
              <a:rPr lang="en-GB" b="1" dirty="0"/>
              <a:t>Have you worked out yet who Michael might be?</a:t>
            </a:r>
          </a:p>
          <a:p>
            <a:endParaRPr lang="en-GB" b="1" dirty="0"/>
          </a:p>
        </p:txBody>
      </p:sp>
    </p:spTree>
    <p:extLst>
      <p:ext uri="{BB962C8B-B14F-4D97-AF65-F5344CB8AC3E}">
        <p14:creationId xmlns:p14="http://schemas.microsoft.com/office/powerpoint/2010/main" val="36015454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FC56400-7142-428F-9BBE-D52D92C73374}"/>
              </a:ext>
            </a:extLst>
          </p:cNvPr>
          <p:cNvPicPr>
            <a:picLocks noChangeAspect="1"/>
          </p:cNvPicPr>
          <p:nvPr/>
        </p:nvPicPr>
        <p:blipFill>
          <a:blip r:embed="rId2"/>
          <a:stretch>
            <a:fillRect/>
          </a:stretch>
        </p:blipFill>
        <p:spPr>
          <a:xfrm>
            <a:off x="407963" y="443048"/>
            <a:ext cx="3519268" cy="4587617"/>
          </a:xfrm>
          <a:prstGeom prst="rect">
            <a:avLst/>
          </a:prstGeom>
        </p:spPr>
      </p:pic>
      <p:pic>
        <p:nvPicPr>
          <p:cNvPr id="7" name="Picture 6">
            <a:extLst>
              <a:ext uri="{FF2B5EF4-FFF2-40B4-BE49-F238E27FC236}">
                <a16:creationId xmlns:a16="http://schemas.microsoft.com/office/drawing/2014/main" id="{DC61E7D0-5E96-4835-AC1A-360BEE53017D}"/>
              </a:ext>
            </a:extLst>
          </p:cNvPr>
          <p:cNvPicPr>
            <a:picLocks noChangeAspect="1"/>
          </p:cNvPicPr>
          <p:nvPr/>
        </p:nvPicPr>
        <p:blipFill>
          <a:blip r:embed="rId3"/>
          <a:stretch>
            <a:fillRect/>
          </a:stretch>
        </p:blipFill>
        <p:spPr>
          <a:xfrm>
            <a:off x="6869356" y="798854"/>
            <a:ext cx="3095625" cy="2981325"/>
          </a:xfrm>
          <a:prstGeom prst="rect">
            <a:avLst/>
          </a:prstGeom>
        </p:spPr>
      </p:pic>
      <p:sp>
        <p:nvSpPr>
          <p:cNvPr id="8" name="TextBox 7">
            <a:extLst>
              <a:ext uri="{FF2B5EF4-FFF2-40B4-BE49-F238E27FC236}">
                <a16:creationId xmlns:a16="http://schemas.microsoft.com/office/drawing/2014/main" id="{44771321-6391-42F1-85E0-4597A3AC77F6}"/>
              </a:ext>
            </a:extLst>
          </p:cNvPr>
          <p:cNvSpPr txBox="1"/>
          <p:nvPr/>
        </p:nvSpPr>
        <p:spPr>
          <a:xfrm>
            <a:off x="6869356" y="4135902"/>
            <a:ext cx="4722422" cy="646331"/>
          </a:xfrm>
          <a:prstGeom prst="rect">
            <a:avLst/>
          </a:prstGeom>
          <a:noFill/>
        </p:spPr>
        <p:txBody>
          <a:bodyPr wrap="square" rtlCol="0">
            <a:spAutoFit/>
          </a:bodyPr>
          <a:lstStyle/>
          <a:p>
            <a:r>
              <a:rPr lang="en-GB" dirty="0"/>
              <a:t>Michael Jordan – professional basketball player</a:t>
            </a:r>
          </a:p>
          <a:p>
            <a:r>
              <a:rPr lang="en-GB" dirty="0"/>
              <a:t>Chicago Bulls</a:t>
            </a:r>
          </a:p>
        </p:txBody>
      </p:sp>
      <p:sp>
        <p:nvSpPr>
          <p:cNvPr id="12" name="TextBox 11">
            <a:extLst>
              <a:ext uri="{FF2B5EF4-FFF2-40B4-BE49-F238E27FC236}">
                <a16:creationId xmlns:a16="http://schemas.microsoft.com/office/drawing/2014/main" id="{B44D7D7C-E197-4D60-AFD5-BDB1DDCD62FF}"/>
              </a:ext>
            </a:extLst>
          </p:cNvPr>
          <p:cNvSpPr txBox="1"/>
          <p:nvPr/>
        </p:nvSpPr>
        <p:spPr>
          <a:xfrm>
            <a:off x="6181395" y="4861602"/>
            <a:ext cx="6098344" cy="369332"/>
          </a:xfrm>
          <a:prstGeom prst="rect">
            <a:avLst/>
          </a:prstGeom>
          <a:noFill/>
        </p:spPr>
        <p:txBody>
          <a:bodyPr wrap="square">
            <a:spAutoFit/>
          </a:bodyPr>
          <a:lstStyle/>
          <a:p>
            <a:r>
              <a:rPr lang="en-GB" dirty="0">
                <a:hlinkClick r:id="rId4"/>
              </a:rPr>
              <a:t>https://www.youtube.com/watch?v=2ULzeWIlamA</a:t>
            </a:r>
            <a:r>
              <a:rPr lang="en-GB" dirty="0"/>
              <a:t> </a:t>
            </a:r>
          </a:p>
        </p:txBody>
      </p:sp>
      <p:sp>
        <p:nvSpPr>
          <p:cNvPr id="13" name="TextBox 12">
            <a:extLst>
              <a:ext uri="{FF2B5EF4-FFF2-40B4-BE49-F238E27FC236}">
                <a16:creationId xmlns:a16="http://schemas.microsoft.com/office/drawing/2014/main" id="{D7534964-B192-4563-9424-A375596566F7}"/>
              </a:ext>
            </a:extLst>
          </p:cNvPr>
          <p:cNvSpPr txBox="1"/>
          <p:nvPr/>
        </p:nvSpPr>
        <p:spPr>
          <a:xfrm>
            <a:off x="295422" y="5331655"/>
            <a:ext cx="5800578" cy="369332"/>
          </a:xfrm>
          <a:prstGeom prst="rect">
            <a:avLst/>
          </a:prstGeom>
          <a:noFill/>
        </p:spPr>
        <p:txBody>
          <a:bodyPr wrap="square" rtlCol="0">
            <a:spAutoFit/>
          </a:bodyPr>
          <a:lstStyle/>
          <a:p>
            <a:r>
              <a:rPr lang="en-GB" dirty="0"/>
              <a:t>Salt in His Shoes – Michael Jordan in Pursuit of a Dream</a:t>
            </a:r>
          </a:p>
        </p:txBody>
      </p:sp>
    </p:spTree>
    <p:extLst>
      <p:ext uri="{BB962C8B-B14F-4D97-AF65-F5344CB8AC3E}">
        <p14:creationId xmlns:p14="http://schemas.microsoft.com/office/powerpoint/2010/main" val="5988429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A9E6B8D6-C55B-4F2E-9EAB-3ADD68283467}"/>
              </a:ext>
            </a:extLst>
          </p:cNvPr>
          <p:cNvPicPr>
            <a:picLocks noChangeAspect="1"/>
          </p:cNvPicPr>
          <p:nvPr/>
        </p:nvPicPr>
        <p:blipFill>
          <a:blip r:embed="rId2"/>
          <a:stretch>
            <a:fillRect/>
          </a:stretch>
        </p:blipFill>
        <p:spPr>
          <a:xfrm rot="3859707">
            <a:off x="8140447" y="563930"/>
            <a:ext cx="2789674" cy="3514366"/>
          </a:xfrm>
          <a:prstGeom prst="rect">
            <a:avLst/>
          </a:prstGeom>
        </p:spPr>
      </p:pic>
      <p:pic>
        <p:nvPicPr>
          <p:cNvPr id="5" name="Picture 4">
            <a:extLst>
              <a:ext uri="{FF2B5EF4-FFF2-40B4-BE49-F238E27FC236}">
                <a16:creationId xmlns:a16="http://schemas.microsoft.com/office/drawing/2014/main" id="{5C2B5E1E-26BA-43D3-9A81-1B9C1F404F05}"/>
              </a:ext>
            </a:extLst>
          </p:cNvPr>
          <p:cNvPicPr>
            <a:picLocks noChangeAspect="1"/>
          </p:cNvPicPr>
          <p:nvPr/>
        </p:nvPicPr>
        <p:blipFill>
          <a:blip r:embed="rId3"/>
          <a:stretch>
            <a:fillRect/>
          </a:stretch>
        </p:blipFill>
        <p:spPr>
          <a:xfrm rot="17608620">
            <a:off x="1257447" y="467823"/>
            <a:ext cx="2952750" cy="3952875"/>
          </a:xfrm>
          <a:prstGeom prst="rect">
            <a:avLst/>
          </a:prstGeom>
        </p:spPr>
      </p:pic>
      <p:pic>
        <p:nvPicPr>
          <p:cNvPr id="7" name="Picture 6">
            <a:extLst>
              <a:ext uri="{FF2B5EF4-FFF2-40B4-BE49-F238E27FC236}">
                <a16:creationId xmlns:a16="http://schemas.microsoft.com/office/drawing/2014/main" id="{3AC22071-439E-4E3A-BAA5-17EDCA3F7E71}"/>
              </a:ext>
            </a:extLst>
          </p:cNvPr>
          <p:cNvPicPr>
            <a:picLocks noChangeAspect="1"/>
          </p:cNvPicPr>
          <p:nvPr/>
        </p:nvPicPr>
        <p:blipFill>
          <a:blip r:embed="rId4"/>
          <a:stretch>
            <a:fillRect/>
          </a:stretch>
        </p:blipFill>
        <p:spPr>
          <a:xfrm>
            <a:off x="4844712" y="3278675"/>
            <a:ext cx="2914650" cy="3276600"/>
          </a:xfrm>
          <a:prstGeom prst="rect">
            <a:avLst/>
          </a:prstGeom>
        </p:spPr>
      </p:pic>
      <p:sp>
        <p:nvSpPr>
          <p:cNvPr id="9" name="TextBox 8">
            <a:extLst>
              <a:ext uri="{FF2B5EF4-FFF2-40B4-BE49-F238E27FC236}">
                <a16:creationId xmlns:a16="http://schemas.microsoft.com/office/drawing/2014/main" id="{28E3D7F1-246B-4C52-8C05-79E022C494E2}"/>
              </a:ext>
            </a:extLst>
          </p:cNvPr>
          <p:cNvSpPr txBox="1"/>
          <p:nvPr/>
        </p:nvSpPr>
        <p:spPr>
          <a:xfrm>
            <a:off x="3046828" y="-106575"/>
            <a:ext cx="6098344" cy="1415772"/>
          </a:xfrm>
          <a:prstGeom prst="rect">
            <a:avLst/>
          </a:prstGeom>
          <a:noFill/>
        </p:spPr>
        <p:txBody>
          <a:bodyPr wrap="square">
            <a:spAutoFit/>
          </a:bodyPr>
          <a:lstStyle/>
          <a:p>
            <a:pPr algn="l"/>
            <a:endParaRPr lang="en-GB" sz="3200" b="0" i="0" u="none" strike="noStrike" baseline="0" dirty="0">
              <a:solidFill>
                <a:srgbClr val="000000"/>
              </a:solidFill>
              <a:latin typeface="Arial" panose="020B0604020202020204" pitchFamily="34" charset="0"/>
            </a:endParaRPr>
          </a:p>
          <a:p>
            <a:r>
              <a:rPr lang="en-GB" sz="1800" b="0" i="0" u="none" strike="noStrike" baseline="0" dirty="0">
                <a:solidFill>
                  <a:srgbClr val="000000"/>
                </a:solidFill>
                <a:latin typeface="Arial" panose="020B0604020202020204" pitchFamily="34" charset="0"/>
              </a:rPr>
              <a:t>On a </a:t>
            </a:r>
            <a:r>
              <a:rPr lang="en-GB" sz="1800" b="0" i="0" u="none" strike="noStrike" baseline="0">
                <a:solidFill>
                  <a:srgbClr val="000000"/>
                </a:solidFill>
                <a:latin typeface="Arial" panose="020B0604020202020204" pitchFamily="34" charset="0"/>
              </a:rPr>
              <a:t>piece of paper </a:t>
            </a:r>
            <a:r>
              <a:rPr lang="en-GB" sz="1800" b="0" i="0" u="none" strike="noStrike" baseline="0" dirty="0">
                <a:solidFill>
                  <a:srgbClr val="000000"/>
                </a:solidFill>
                <a:latin typeface="Arial" panose="020B0604020202020204" pitchFamily="34" charset="0"/>
              </a:rPr>
              <a:t>shaped like a leaf,  write or draw one </a:t>
            </a:r>
            <a:r>
              <a:rPr lang="en-GB" dirty="0">
                <a:solidFill>
                  <a:srgbClr val="000000"/>
                </a:solidFill>
                <a:latin typeface="Arial" panose="020B0604020202020204" pitchFamily="34" charset="0"/>
              </a:rPr>
              <a:t>of your</a:t>
            </a:r>
            <a:r>
              <a:rPr lang="en-GB" sz="1800" b="0" i="0" u="none" strike="noStrike" baseline="0" dirty="0">
                <a:solidFill>
                  <a:srgbClr val="000000"/>
                </a:solidFill>
                <a:latin typeface="Arial" panose="020B0604020202020204" pitchFamily="34" charset="0"/>
              </a:rPr>
              <a:t> dreams and how this makes them feel.  Decorate it however you want. 	</a:t>
            </a:r>
          </a:p>
        </p:txBody>
      </p:sp>
      <p:sp>
        <p:nvSpPr>
          <p:cNvPr id="11" name="TextBox 10">
            <a:extLst>
              <a:ext uri="{FF2B5EF4-FFF2-40B4-BE49-F238E27FC236}">
                <a16:creationId xmlns:a16="http://schemas.microsoft.com/office/drawing/2014/main" id="{607EA5C0-7E90-4916-9910-E257577E399C}"/>
              </a:ext>
            </a:extLst>
          </p:cNvPr>
          <p:cNvSpPr txBox="1"/>
          <p:nvPr/>
        </p:nvSpPr>
        <p:spPr>
          <a:xfrm>
            <a:off x="332834" y="4016410"/>
            <a:ext cx="6098344" cy="1415772"/>
          </a:xfrm>
          <a:prstGeom prst="rect">
            <a:avLst/>
          </a:prstGeom>
          <a:noFill/>
        </p:spPr>
        <p:txBody>
          <a:bodyPr wrap="square">
            <a:spAutoFit/>
          </a:bodyPr>
          <a:lstStyle/>
          <a:p>
            <a:pPr algn="l"/>
            <a:endParaRPr lang="en-GB" sz="3200" b="0" i="0" u="none" strike="noStrike" baseline="0" dirty="0">
              <a:solidFill>
                <a:srgbClr val="000000"/>
              </a:solidFill>
              <a:latin typeface="Arial" panose="020B0604020202020204" pitchFamily="34" charset="0"/>
            </a:endParaRPr>
          </a:p>
          <a:p>
            <a:r>
              <a:rPr lang="en-GB" sz="1800" b="0" i="0" u="none" strike="noStrike" baseline="0" dirty="0">
                <a:solidFill>
                  <a:srgbClr val="000000"/>
                </a:solidFill>
                <a:latin typeface="Arial" panose="020B0604020202020204" pitchFamily="34" charset="0"/>
              </a:rPr>
              <a:t>What dream do you have? </a:t>
            </a:r>
          </a:p>
          <a:p>
            <a:r>
              <a:rPr lang="en-GB" sz="1800" b="0" i="0" u="none" strike="noStrike" baseline="0" dirty="0">
                <a:solidFill>
                  <a:srgbClr val="000000"/>
                </a:solidFill>
                <a:latin typeface="Arial" panose="020B0604020202020204" pitchFamily="34" charset="0"/>
              </a:rPr>
              <a:t>How might you achieve your dream? </a:t>
            </a:r>
          </a:p>
          <a:p>
            <a:r>
              <a:rPr lang="en-GB" sz="1800" b="0" i="0" u="none" strike="noStrike" baseline="0" dirty="0">
                <a:solidFill>
                  <a:srgbClr val="000000"/>
                </a:solidFill>
                <a:latin typeface="Arial" panose="020B0604020202020204" pitchFamily="34" charset="0"/>
              </a:rPr>
              <a:t>How does having a dream make you feel? 	</a:t>
            </a:r>
          </a:p>
        </p:txBody>
      </p:sp>
    </p:spTree>
    <p:extLst>
      <p:ext uri="{BB962C8B-B14F-4D97-AF65-F5344CB8AC3E}">
        <p14:creationId xmlns:p14="http://schemas.microsoft.com/office/powerpoint/2010/main" val="16972724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TotalTime>
  <Words>342</Words>
  <Application>Microsoft Office PowerPoint</Application>
  <PresentationFormat>Widescreen</PresentationFormat>
  <Paragraphs>23</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Sheila Spooner</dc:creator>
  <cp:lastModifiedBy>Sheila Spooner</cp:lastModifiedBy>
  <cp:revision>6</cp:revision>
  <dcterms:created xsi:type="dcterms:W3CDTF">2021-01-08T10:18:34Z</dcterms:created>
  <dcterms:modified xsi:type="dcterms:W3CDTF">2021-01-12T17:24:39Z</dcterms:modified>
</cp:coreProperties>
</file>