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82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4AA1D9"/>
    <a:srgbClr val="1C1C1C"/>
    <a:srgbClr val="4DB1E3"/>
    <a:srgbClr val="18A0DB"/>
    <a:srgbClr val="DE1E5A"/>
    <a:srgbClr val="BC0105"/>
    <a:srgbClr val="ACDDFC"/>
    <a:srgbClr val="FFFFFF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344" y="176"/>
      </p:cViewPr>
      <p:guideLst>
        <p:guide orient="horz" pos="2160"/>
        <p:guide pos="2880"/>
        <p:guide pos="340"/>
        <p:guide orient="horz" pos="3997"/>
        <p:guide pos="5420"/>
        <p:guide orient="horz" pos="323"/>
        <p:guide pos="476"/>
        <p:guide orient="horz" pos="82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ummer-eyfs-white-rose-maths-supporting-resources/measure-summer-eyfs-white-rose-maths-supporting-resources/length-height-and-distance-measure-summer-eyfs-white-rose-maths-supporting-resourc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slide" Target="slide11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ummer-eyfs-white-rose-maths-supporting-resources/measure-summer-eyfs-white-rose-maths-supporting-resources/length-height-and-distance-measure-summer-eyfs-white-rose-maths-supporting-resources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slide" Target="slide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8.xml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0BDD912-A84E-4335-B925-1534A6D2ADB1}"/>
              </a:ext>
            </a:extLst>
          </p:cNvPr>
          <p:cNvSpPr/>
          <p:nvPr/>
        </p:nvSpPr>
        <p:spPr>
          <a:xfrm>
            <a:off x="4071257" y="5562601"/>
            <a:ext cx="1012372" cy="5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3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5" name="Group c">
            <a:extLst>
              <a:ext uri="{FF2B5EF4-FFF2-40B4-BE49-F238E27FC236}">
                <a16:creationId xmlns:a16="http://schemas.microsoft.com/office/drawing/2014/main" id="{CD067F8F-AB07-4383-89F9-31DAD04BE382}"/>
              </a:ext>
            </a:extLst>
          </p:cNvPr>
          <p:cNvGrpSpPr/>
          <p:nvPr/>
        </p:nvGrpSpPr>
        <p:grpSpPr>
          <a:xfrm>
            <a:off x="6617776" y="2174342"/>
            <a:ext cx="1488051" cy="3918484"/>
            <a:chOff x="6617776" y="2174342"/>
            <a:chExt cx="1488051" cy="391848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2E8C8-73C3-4D25-86AA-5DBD7501DAB1}"/>
                </a:ext>
              </a:extLst>
            </p:cNvPr>
            <p:cNvGrpSpPr/>
            <p:nvPr/>
          </p:nvGrpSpPr>
          <p:grpSpPr>
            <a:xfrm>
              <a:off x="7071266" y="2174342"/>
              <a:ext cx="778825" cy="363880"/>
              <a:chOff x="4373396" y="4768002"/>
              <a:chExt cx="778825" cy="36388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FCE89E-1F13-41BA-A137-C4FAB36F4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401203" y="474019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DB1D1A-2EFF-4797-82EF-35BBA756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760535" y="4740195"/>
                <a:ext cx="363880" cy="419493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7776" y="4340408"/>
              <a:ext cx="1488051" cy="1752418"/>
            </a:xfrm>
            <a:prstGeom prst="rect">
              <a:avLst/>
            </a:prstGeom>
          </p:spPr>
        </p:pic>
        <p:pic>
          <p:nvPicPr>
            <p:cNvPr id="27" name="Footprint">
              <a:extLst>
                <a:ext uri="{FF2B5EF4-FFF2-40B4-BE49-F238E27FC236}">
                  <a16:creationId xmlns:a16="http://schemas.microsoft.com/office/drawing/2014/main" id="{10F36405-94C5-4019-86E6-05A2F6E1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86404" y="3069668"/>
              <a:ext cx="344840" cy="718665"/>
            </a:xfrm>
            <a:prstGeom prst="rect">
              <a:avLst/>
            </a:prstGeom>
          </p:spPr>
        </p:pic>
      </p:grpSp>
      <p:grpSp>
        <p:nvGrpSpPr>
          <p:cNvPr id="8" name="Group b">
            <a:extLst>
              <a:ext uri="{FF2B5EF4-FFF2-40B4-BE49-F238E27FC236}">
                <a16:creationId xmlns:a16="http://schemas.microsoft.com/office/drawing/2014/main" id="{4CEC15B8-63B5-41B6-BED6-5D4987806C86}"/>
              </a:ext>
            </a:extLst>
          </p:cNvPr>
          <p:cNvGrpSpPr/>
          <p:nvPr/>
        </p:nvGrpSpPr>
        <p:grpSpPr>
          <a:xfrm>
            <a:off x="3827296" y="2174343"/>
            <a:ext cx="1498702" cy="3918482"/>
            <a:chOff x="3827296" y="2174343"/>
            <a:chExt cx="1498702" cy="3918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5571" y="4340407"/>
              <a:ext cx="1212857" cy="1752418"/>
            </a:xfrm>
            <a:prstGeom prst="rect">
              <a:avLst/>
            </a:prstGeom>
          </p:spPr>
        </p:pic>
        <p:pic>
          <p:nvPicPr>
            <p:cNvPr id="24" name="Footprint">
              <a:extLst>
                <a:ext uri="{FF2B5EF4-FFF2-40B4-BE49-F238E27FC236}">
                  <a16:creationId xmlns:a16="http://schemas.microsoft.com/office/drawing/2014/main" id="{38389485-0E42-4E8B-8559-2BFE72B9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212843" y="2802497"/>
              <a:ext cx="689681" cy="14373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8F961F-541C-471A-AF76-53D71709F4A1}"/>
                </a:ext>
              </a:extLst>
            </p:cNvPr>
            <p:cNvGrpSpPr/>
            <p:nvPr/>
          </p:nvGrpSpPr>
          <p:grpSpPr>
            <a:xfrm>
              <a:off x="3827296" y="2174343"/>
              <a:ext cx="1498702" cy="363880"/>
              <a:chOff x="3501738" y="2273192"/>
              <a:chExt cx="1498702" cy="36388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7D1A34-5F5D-45A5-BE95-67E4C8FD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29545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EAD3A5-F419-4EBD-9AE5-8F715E6D0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0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F1B349A-0AA1-4D53-9B1D-3340D7606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3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A91DE06-DFA6-4AC0-9FAC-9E81865EF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4" y="2245385"/>
                <a:ext cx="363880" cy="419493"/>
              </a:xfrm>
              <a:prstGeom prst="rect">
                <a:avLst/>
              </a:prstGeom>
            </p:spPr>
          </p:pic>
        </p:grpSp>
      </p:grpSp>
      <p:grpSp>
        <p:nvGrpSpPr>
          <p:cNvPr id="6" name="Group a">
            <a:extLst>
              <a:ext uri="{FF2B5EF4-FFF2-40B4-BE49-F238E27FC236}">
                <a16:creationId xmlns:a16="http://schemas.microsoft.com/office/drawing/2014/main" id="{DF9C5453-1BB5-4221-BDC4-CD0928C12D4F}"/>
              </a:ext>
            </a:extLst>
          </p:cNvPr>
          <p:cNvGrpSpPr/>
          <p:nvPr/>
        </p:nvGrpSpPr>
        <p:grpSpPr>
          <a:xfrm>
            <a:off x="1131275" y="2174341"/>
            <a:ext cx="1139307" cy="3918484"/>
            <a:chOff x="1131275" y="2174341"/>
            <a:chExt cx="1139307" cy="3918484"/>
          </a:xfrm>
        </p:grpSpPr>
        <p:pic>
          <p:nvPicPr>
            <p:cNvPr id="19" name="Footprint">
              <a:extLst>
                <a:ext uri="{FF2B5EF4-FFF2-40B4-BE49-F238E27FC236}">
                  <a16:creationId xmlns:a16="http://schemas.microsoft.com/office/drawing/2014/main" id="{D2792379-4BFB-4020-964B-3523851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414105" y="2893490"/>
              <a:ext cx="521805" cy="1087466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3B62ED-C9E4-43B2-BB23-A9402914DC67}"/>
                </a:ext>
              </a:extLst>
            </p:cNvPr>
            <p:cNvGrpSpPr/>
            <p:nvPr/>
          </p:nvGrpSpPr>
          <p:grpSpPr>
            <a:xfrm>
              <a:off x="1132423" y="2174341"/>
              <a:ext cx="1138159" cy="363881"/>
              <a:chOff x="4032572" y="4217485"/>
              <a:chExt cx="1138159" cy="36388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F274FDC-E25E-40D2-9971-5B49E764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060378" y="4189679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B9069EA-8A15-46FD-AFFD-581332512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419710" y="4189679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279D25-393B-4EE2-894F-653F8A18E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779043" y="4189679"/>
                <a:ext cx="363881" cy="419494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4254" y="4256150"/>
              <a:ext cx="1075037" cy="1836675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533211" y="2914671"/>
            <a:ext cx="2077578" cy="1058558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4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6391999" y="2913205"/>
            <a:ext cx="2077200" cy="1058558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2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3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Arrow: Right 32">
            <a:hlinkClick r:id="rId11" action="ppaction://hlinksldjump"/>
            <a:extLst>
              <a:ext uri="{FF2B5EF4-FFF2-40B4-BE49-F238E27FC236}">
                <a16:creationId xmlns:a16="http://schemas.microsoft.com/office/drawing/2014/main" id="{3F87920C-1AAD-4160-B5B7-7CC40E5B8DCB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786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1406 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2" name="Group a">
            <a:extLst>
              <a:ext uri="{FF2B5EF4-FFF2-40B4-BE49-F238E27FC236}">
                <a16:creationId xmlns:a16="http://schemas.microsoft.com/office/drawing/2014/main" id="{D9880482-4801-4799-995D-7EEFDDCBB4A3}"/>
              </a:ext>
            </a:extLst>
          </p:cNvPr>
          <p:cNvGrpSpPr/>
          <p:nvPr/>
        </p:nvGrpSpPr>
        <p:grpSpPr>
          <a:xfrm>
            <a:off x="539750" y="2174341"/>
            <a:ext cx="2577339" cy="3923461"/>
            <a:chOff x="539750" y="2174341"/>
            <a:chExt cx="2577339" cy="392346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3885" y="4392151"/>
              <a:ext cx="1075037" cy="1705651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52FDEEE-E747-4D15-9EB9-156B75410D43}"/>
                </a:ext>
              </a:extLst>
            </p:cNvPr>
            <p:cNvGrpSpPr/>
            <p:nvPr/>
          </p:nvGrpSpPr>
          <p:grpSpPr>
            <a:xfrm>
              <a:off x="539750" y="2174341"/>
              <a:ext cx="2577339" cy="363882"/>
              <a:chOff x="3502952" y="4768001"/>
              <a:chExt cx="2577339" cy="363882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488D59D-B0F7-4162-ADE4-D231E6D04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365EC38-42B9-4472-9279-C81C84A83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0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6DE4A8A-29FE-417D-BBA1-965BD4360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3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D6BBC7E-612B-450A-9440-DAD4B3841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5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1B33FD8-62A4-4702-83E7-15016B24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C72C7C8-D783-4413-B661-07FCF59C9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19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2383F0F-E13C-4B8D-B9F8-83B8DA0C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688603" y="4740195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68" name="Footprint">
              <a:extLst>
                <a:ext uri="{FF2B5EF4-FFF2-40B4-BE49-F238E27FC236}">
                  <a16:creationId xmlns:a16="http://schemas.microsoft.com/office/drawing/2014/main" id="{2D864444-35DC-4EE0-BE30-580AF09DC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7768" y="2186409"/>
              <a:ext cx="1207269" cy="2516009"/>
            </a:xfrm>
            <a:prstGeom prst="rect">
              <a:avLst/>
            </a:prstGeom>
          </p:spPr>
        </p:pic>
      </p:grpSp>
      <p:grpSp>
        <p:nvGrpSpPr>
          <p:cNvPr id="7" name="Group b">
            <a:extLst>
              <a:ext uri="{FF2B5EF4-FFF2-40B4-BE49-F238E27FC236}">
                <a16:creationId xmlns:a16="http://schemas.microsoft.com/office/drawing/2014/main" id="{436C00F2-AD2A-4613-83DD-5D4E39CC0D6D}"/>
              </a:ext>
            </a:extLst>
          </p:cNvPr>
          <p:cNvGrpSpPr/>
          <p:nvPr/>
        </p:nvGrpSpPr>
        <p:grpSpPr>
          <a:xfrm>
            <a:off x="3473127" y="2174341"/>
            <a:ext cx="1856824" cy="3920676"/>
            <a:chOff x="3473127" y="2174341"/>
            <a:chExt cx="1856824" cy="39206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1704" y="4211282"/>
              <a:ext cx="1376112" cy="1883735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D3EF1A-CE99-4AA9-9F52-50A0B50BBB25}"/>
                </a:ext>
              </a:extLst>
            </p:cNvPr>
            <p:cNvGrpSpPr/>
            <p:nvPr/>
          </p:nvGrpSpPr>
          <p:grpSpPr>
            <a:xfrm>
              <a:off x="3473127" y="2174341"/>
              <a:ext cx="1856824" cy="363881"/>
              <a:chOff x="3502953" y="3303087"/>
              <a:chExt cx="1856824" cy="363881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6EB433F-7250-469E-A606-95607B5BD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30759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84C76C3-3EA7-40DE-9F3C-D0726289A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1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44CFCFC-3486-4978-8251-4F85CBB82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4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E4C633C-60D1-408F-8D13-2A5BE7B8E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6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3B7E207-73AC-4807-8801-83E3DAC8B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968089" y="3275281"/>
                <a:ext cx="363881" cy="419494"/>
              </a:xfrm>
              <a:prstGeom prst="rect">
                <a:avLst/>
              </a:prstGeom>
            </p:spPr>
          </p:pic>
        </p:grpSp>
        <p:pic>
          <p:nvPicPr>
            <p:cNvPr id="69" name="Footprint">
              <a:extLst>
                <a:ext uri="{FF2B5EF4-FFF2-40B4-BE49-F238E27FC236}">
                  <a16:creationId xmlns:a16="http://schemas.microsoft.com/office/drawing/2014/main" id="{7EDEDF3F-97CB-471F-BD8A-98C58E9C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69143" y="2545620"/>
              <a:ext cx="862100" cy="1796660"/>
            </a:xfrm>
            <a:prstGeom prst="rect">
              <a:avLst/>
            </a:prstGeom>
          </p:spPr>
        </p:pic>
      </p:grpSp>
      <p:grpSp>
        <p:nvGrpSpPr>
          <p:cNvPr id="9" name="Group c">
            <a:extLst>
              <a:ext uri="{FF2B5EF4-FFF2-40B4-BE49-F238E27FC236}">
                <a16:creationId xmlns:a16="http://schemas.microsoft.com/office/drawing/2014/main" id="{1F3D3AB0-53AA-4989-BF3A-DDADD6F83D4E}"/>
              </a:ext>
            </a:extLst>
          </p:cNvPr>
          <p:cNvGrpSpPr/>
          <p:nvPr/>
        </p:nvGrpSpPr>
        <p:grpSpPr>
          <a:xfrm>
            <a:off x="5667276" y="2174341"/>
            <a:ext cx="2936974" cy="3918485"/>
            <a:chOff x="5667276" y="2174341"/>
            <a:chExt cx="2936974" cy="391848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5079" y="4340408"/>
              <a:ext cx="891005" cy="1752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BF9EBD-A993-4683-9A66-FE80D55CC3A4}"/>
                </a:ext>
              </a:extLst>
            </p:cNvPr>
            <p:cNvGrpSpPr/>
            <p:nvPr/>
          </p:nvGrpSpPr>
          <p:grpSpPr>
            <a:xfrm>
              <a:off x="5667276" y="2174341"/>
              <a:ext cx="2936974" cy="363882"/>
              <a:chOff x="3653168" y="5371635"/>
              <a:chExt cx="2936974" cy="36388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6C4A408-6CC9-4622-A8EE-CB4648399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8097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E79EF5D-6ED1-418E-8EBD-756169F6E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04061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B2E0488-85E2-4603-AE73-7EBBF70D8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40025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671EA74-3876-461E-882F-C4E9AA12A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5989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AB9DA90-AA2E-407D-A7DD-F25A2D0BB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1953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D67FE09-4F5E-4647-ABC5-900BF9738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47917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47380C3-7B44-451C-9F39-2377FDD41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83881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119F636-F7BB-4C21-95F1-47873D91B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198454" y="5343829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70" name="Footprint">
              <a:extLst>
                <a:ext uri="{FF2B5EF4-FFF2-40B4-BE49-F238E27FC236}">
                  <a16:creationId xmlns:a16="http://schemas.microsoft.com/office/drawing/2014/main" id="{EC169D3E-4CEC-4B72-B6EA-D3172667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18505" y="2006885"/>
              <a:ext cx="1374661" cy="2864862"/>
            </a:xfrm>
            <a:prstGeom prst="rect">
              <a:avLst/>
            </a:prstGeom>
          </p:spPr>
        </p:pic>
      </p:grpSp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8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549502" y="2832610"/>
            <a:ext cx="2520000" cy="1224000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7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3361594" y="2913205"/>
            <a:ext cx="2077200" cy="1058558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5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8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1" name="Arrow: Right 70">
            <a:hlinkClick r:id="rId10" action="ppaction://hlinksldjump"/>
            <a:extLst>
              <a:ext uri="{FF2B5EF4-FFF2-40B4-BE49-F238E27FC236}">
                <a16:creationId xmlns:a16="http://schemas.microsoft.com/office/drawing/2014/main" id="{A2FFAF74-18AA-4342-B3C5-BA68F0FB759D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510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8038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4237" y="2800474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192" y="2800474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147" y="2800474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102" y="2800474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057" y="2800474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012" y="2800474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967" y="2800474"/>
            <a:ext cx="363882" cy="4194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0D11C1-C305-494A-887D-7BB718ABE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922" y="2800474"/>
            <a:ext cx="363882" cy="419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A9C1B8-3B14-4B31-9810-008A19C1A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5881" y="2800474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4480" y="2502879"/>
            <a:ext cx="1535039" cy="319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3" y="3891412"/>
            <a:ext cx="1387505" cy="220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94" y="3903135"/>
            <a:ext cx="1205256" cy="2370483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586477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9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586477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11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6481686" y="2480943"/>
            <a:ext cx="2137740" cy="1058558"/>
          </a:xfrm>
          <a:prstGeom prst="wedgeRoundRectCallout">
            <a:avLst>
              <a:gd name="adj1" fmla="val 13884"/>
              <a:gd name="adj2" fmla="val 7879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11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9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Arrow: Right 78">
            <a:hlinkClick r:id="rId7" action="ppaction://hlinksldjump"/>
            <a:extLst>
              <a:ext uri="{FF2B5EF4-FFF2-40B4-BE49-F238E27FC236}">
                <a16:creationId xmlns:a16="http://schemas.microsoft.com/office/drawing/2014/main" id="{08F4AD5C-0E76-45F5-9FAE-A2CFD33C3E3D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442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4028 2.22222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856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716" y="3011488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8671" y="3011488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626" y="3011488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581" y="3011488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5536" y="3011488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491" y="3011488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3446" y="3011488"/>
            <a:ext cx="363882" cy="4194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0D11C1-C305-494A-887D-7BB718ABE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401" y="3011488"/>
            <a:ext cx="363882" cy="419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A9C1B8-3B14-4B31-9810-008A19C1A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1360" y="3011488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235" y="2531328"/>
            <a:ext cx="2057798" cy="428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373" y="3706126"/>
            <a:ext cx="1387505" cy="2004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094" y="3651737"/>
            <a:ext cx="1205256" cy="2059149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012050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12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012050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10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6377354" y="1906517"/>
            <a:ext cx="2242072" cy="1058558"/>
          </a:xfrm>
          <a:prstGeom prst="wedgeRoundRectCallout">
            <a:avLst>
              <a:gd name="adj1" fmla="val 13884"/>
              <a:gd name="adj2" fmla="val 7879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10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12 cubes long.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CDFB8-EECE-4013-B919-3457D6615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0311" y="3011488"/>
            <a:ext cx="363882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AA9000-B5D4-4DCE-A945-2FF3D95C3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5706" y="3011488"/>
            <a:ext cx="363882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05BDDA-64E8-4278-8099-D41A1CE79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5160" y="3011488"/>
            <a:ext cx="363882" cy="419494"/>
          </a:xfrm>
          <a:prstGeom prst="rect">
            <a:avLst/>
          </a:prstGeom>
        </p:spPr>
      </p:pic>
      <p:sp>
        <p:nvSpPr>
          <p:cNvPr id="23" name="Arrow: Right 22">
            <a:hlinkClick r:id="rId7" action="ppaction://hlinksldjump"/>
            <a:extLst>
              <a:ext uri="{FF2B5EF4-FFF2-40B4-BE49-F238E27FC236}">
                <a16:creationId xmlns:a16="http://schemas.microsoft.com/office/drawing/2014/main" id="{EE217549-BE0C-4953-8909-AF768BD67680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65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34028 -4.07407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2636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099" y="2800474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054" y="2800474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09" y="2800474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964" y="2800474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6919" y="2800474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5874" y="2800474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829" y="2800474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385" y="2692021"/>
            <a:ext cx="1207271" cy="251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73" y="3903135"/>
            <a:ext cx="1731693" cy="2370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556" y="4053479"/>
            <a:ext cx="1731693" cy="2039346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586477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8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586477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7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519122" y="2480943"/>
            <a:ext cx="2137740" cy="1058558"/>
          </a:xfrm>
          <a:prstGeom prst="wedgeRoundRectCallout">
            <a:avLst>
              <a:gd name="adj1" fmla="val -19568"/>
              <a:gd name="adj2" fmla="val 7547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8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7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Arrow: Right 19">
            <a:hlinkClick r:id="rId7" action="ppaction://hlinksldjump"/>
            <a:extLst>
              <a:ext uri="{FF2B5EF4-FFF2-40B4-BE49-F238E27FC236}">
                <a16:creationId xmlns:a16="http://schemas.microsoft.com/office/drawing/2014/main" id="{0D7A77A1-5F37-4CEC-8E4D-AC92034B2EAA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352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5139 -3.33333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15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" y="2423311"/>
            <a:ext cx="3748984" cy="367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5ABF-8AD1-40DE-BDEE-75EFB80A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4656217" y="4228241"/>
            <a:ext cx="718844" cy="149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27D69-4AC2-4A03-B895-636E45B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6103020" y="4720940"/>
            <a:ext cx="714892" cy="148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F6909-6BBC-4D6E-B25F-2BC46477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6680358" y="3420538"/>
            <a:ext cx="636755" cy="132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EC7-E262-4B13-B8C9-E8B46EE53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8030654" y="3903569"/>
            <a:ext cx="636559" cy="132661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F9E330-84F3-4D17-A7C6-BCB42FE78B18}"/>
              </a:ext>
            </a:extLst>
          </p:cNvPr>
          <p:cNvSpPr/>
          <p:nvPr/>
        </p:nvSpPr>
        <p:spPr>
          <a:xfrm>
            <a:off x="4572000" y="1292505"/>
            <a:ext cx="3816350" cy="2148218"/>
          </a:xfrm>
          <a:prstGeom prst="wedgeRoundRectCallout">
            <a:avLst>
              <a:gd name="adj1" fmla="val -61934"/>
              <a:gd name="adj2" fmla="val 35668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>
                <a:latin typeface="Twinkl" pitchFamily="2" charset="0"/>
              </a:rPr>
              <a:t>Thank you for helping me</a:t>
            </a:r>
          </a:p>
          <a:p>
            <a:pPr algn="ctr"/>
            <a:r>
              <a:rPr lang="en-GB" sz="2800" dirty="0">
                <a:latin typeface="Twinkl" pitchFamily="2" charset="0"/>
              </a:rPr>
              <a:t>to solve the mysteries!</a:t>
            </a:r>
          </a:p>
        </p:txBody>
      </p:sp>
    </p:spTree>
    <p:extLst>
      <p:ext uri="{BB962C8B-B14F-4D97-AF65-F5344CB8AC3E}">
        <p14:creationId xmlns:p14="http://schemas.microsoft.com/office/powerpoint/2010/main" val="7497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0EE51B6-38B0-4875-80AC-A8B748E6B4D5}"/>
              </a:ext>
            </a:extLst>
          </p:cNvPr>
          <p:cNvSpPr/>
          <p:nvPr/>
        </p:nvSpPr>
        <p:spPr>
          <a:xfrm>
            <a:off x="4071257" y="3153002"/>
            <a:ext cx="1012372" cy="5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09136"/>
            <a:ext cx="7632700" cy="854246"/>
          </a:xfrm>
          <a:prstGeom prst="roundRect">
            <a:avLst>
              <a:gd name="adj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Mystery Mouse loves superheroes! He likes to track their footprints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to find out which superheroes have completed their missions.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7EC2D8-F0D2-4DA0-BB91-64896764EFEA}"/>
              </a:ext>
            </a:extLst>
          </p:cNvPr>
          <p:cNvSpPr/>
          <p:nvPr/>
        </p:nvSpPr>
        <p:spPr>
          <a:xfrm>
            <a:off x="755650" y="5294618"/>
            <a:ext cx="7632700" cy="854246"/>
          </a:xfrm>
          <a:prstGeom prst="roundRect">
            <a:avLst>
              <a:gd name="adj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Mystery Mouse to work out which superheroes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have been leaving their footprints behind?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6" y="1665170"/>
            <a:ext cx="3748984" cy="367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5ABF-8AD1-40DE-BDEE-75EFB80A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4656217" y="3242761"/>
            <a:ext cx="718844" cy="149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27D69-4AC2-4A03-B895-636E45B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6103020" y="3735460"/>
            <a:ext cx="714892" cy="148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F6909-6BBC-4D6E-B25F-2BC46477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6680357" y="2282660"/>
            <a:ext cx="636755" cy="132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EC7-E262-4B13-B8C9-E8B46EE53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8030653" y="2765691"/>
            <a:ext cx="636559" cy="13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pic>
        <p:nvPicPr>
          <p:cNvPr id="17" name="Footprint">
            <a:extLst>
              <a:ext uri="{FF2B5EF4-FFF2-40B4-BE49-F238E27FC236}">
                <a16:creationId xmlns:a16="http://schemas.microsoft.com/office/drawing/2014/main" id="{5255CE9D-FDE1-476A-B012-9DA71E9F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33" y="893401"/>
            <a:ext cx="1025933" cy="213809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a">
            <a:extLst>
              <a:ext uri="{FF2B5EF4-FFF2-40B4-BE49-F238E27FC236}">
                <a16:creationId xmlns:a16="http://schemas.microsoft.com/office/drawing/2014/main" id="{542EFD60-F758-4190-B290-0C2451017353}"/>
              </a:ext>
            </a:extLst>
          </p:cNvPr>
          <p:cNvGrpSpPr/>
          <p:nvPr/>
        </p:nvGrpSpPr>
        <p:grpSpPr>
          <a:xfrm>
            <a:off x="888077" y="3215573"/>
            <a:ext cx="1780045" cy="2906441"/>
            <a:chOff x="878500" y="3215573"/>
            <a:chExt cx="1780045" cy="29064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93CC65-A7B9-4D26-89E9-06D65DB2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15" y="4285339"/>
              <a:ext cx="1157618" cy="1836675"/>
            </a:xfrm>
            <a:prstGeom prst="rect">
              <a:avLst/>
            </a:prstGeom>
          </p:spPr>
        </p:pic>
        <p:pic>
          <p:nvPicPr>
            <p:cNvPr id="27" name="Footprint a"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1459" y="2752614"/>
              <a:ext cx="854128" cy="1780045"/>
            </a:xfrm>
            <a:prstGeom prst="rect">
              <a:avLst/>
            </a:prstGeom>
          </p:spPr>
        </p:pic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30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c">
            <a:extLst>
              <a:ext uri="{FF2B5EF4-FFF2-40B4-BE49-F238E27FC236}">
                <a16:creationId xmlns:a16="http://schemas.microsoft.com/office/drawing/2014/main" id="{5D415A3F-BAEB-423C-BB30-531D10382DA7}"/>
              </a:ext>
            </a:extLst>
          </p:cNvPr>
          <p:cNvGrpSpPr/>
          <p:nvPr/>
        </p:nvGrpSpPr>
        <p:grpSpPr>
          <a:xfrm>
            <a:off x="6666227" y="3302087"/>
            <a:ext cx="1419444" cy="2819926"/>
            <a:chOff x="6654073" y="3302087"/>
            <a:chExt cx="1419444" cy="28199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BE8086-D6D3-423F-ABDB-1059AD108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658" y="4402818"/>
              <a:ext cx="1006275" cy="1719195"/>
            </a:xfrm>
            <a:prstGeom prst="rect">
              <a:avLst/>
            </a:prstGeom>
          </p:spPr>
        </p:pic>
        <p:pic>
          <p:nvPicPr>
            <p:cNvPr id="28" name="Footprint c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23245" y="2932915"/>
              <a:ext cx="681099" cy="1419444"/>
            </a:xfrm>
            <a:prstGeom prst="rect">
              <a:avLst/>
            </a:prstGeom>
          </p:spPr>
        </p:pic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91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b">
            <a:extLst>
              <a:ext uri="{FF2B5EF4-FFF2-40B4-BE49-F238E27FC236}">
                <a16:creationId xmlns:a16="http://schemas.microsoft.com/office/drawing/2014/main" id="{D702C440-38D7-459E-8785-F825082181DD}"/>
              </a:ext>
            </a:extLst>
          </p:cNvPr>
          <p:cNvGrpSpPr/>
          <p:nvPr/>
        </p:nvGrpSpPr>
        <p:grpSpPr>
          <a:xfrm>
            <a:off x="3512999" y="3129670"/>
            <a:ext cx="2138096" cy="2992343"/>
            <a:chOff x="3535517" y="3129670"/>
            <a:chExt cx="2138096" cy="2992343"/>
          </a:xfrm>
        </p:grpSpPr>
        <p:pic>
          <p:nvPicPr>
            <p:cNvPr id="11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36C89683-BE24-4829-96C8-01687103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187" y="4438181"/>
              <a:ext cx="1165389" cy="1683832"/>
            </a:xfrm>
            <a:prstGeom prst="rect">
              <a:avLst/>
            </a:prstGeom>
          </p:spPr>
        </p:pic>
        <p:pic>
          <p:nvPicPr>
            <p:cNvPr id="29" name="Footprint b">
              <a:hlinkClick r:id="rId8" action="ppaction://hlinksldjump"/>
              <a:extLst>
                <a:ext uri="{FF2B5EF4-FFF2-40B4-BE49-F238E27FC236}">
                  <a16:creationId xmlns:a16="http://schemas.microsoft.com/office/drawing/2014/main" id="{29FA393B-FE39-461F-9368-C4DBB051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91598" y="2573589"/>
              <a:ext cx="1025933" cy="2138096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70841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6329919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5938355" y="1347200"/>
            <a:ext cx="2423981" cy="1773647"/>
          </a:xfrm>
          <a:prstGeom prst="wedgeRoundRectCallout">
            <a:avLst>
              <a:gd name="adj1" fmla="val -61845"/>
              <a:gd name="adj2" fmla="val 35493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89683-BE24-4829-96C8-016871031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48" y="3183473"/>
            <a:ext cx="1956701" cy="2827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759" y="913914"/>
            <a:ext cx="363882" cy="419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0091" y="913914"/>
            <a:ext cx="363882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9424" y="913914"/>
            <a:ext cx="363882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CCDDA-61DE-4BCA-87C5-7C5F205EF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756" y="913914"/>
            <a:ext cx="363882" cy="419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72C1-58F8-411F-8DAF-0D6CFE44E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089" y="913914"/>
            <a:ext cx="363882" cy="419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2BDDE3-8063-488B-9416-282CB072C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420" y="913914"/>
            <a:ext cx="363882" cy="419494"/>
          </a:xfrm>
          <a:prstGeom prst="rect">
            <a:avLst/>
          </a:prstGeom>
        </p:spPr>
      </p:pic>
      <p:pic>
        <p:nvPicPr>
          <p:cNvPr id="30" name="Footprint">
            <a:extLst>
              <a:ext uri="{FF2B5EF4-FFF2-40B4-BE49-F238E27FC236}">
                <a16:creationId xmlns:a16="http://schemas.microsoft.com/office/drawing/2014/main" id="{CCCBB8CD-95E4-4461-A86D-21B7C382F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33" y="886848"/>
            <a:ext cx="1025933" cy="2138096"/>
          </a:xfrm>
          <a:prstGeom prst="rect">
            <a:avLst/>
          </a:prstGeom>
        </p:spPr>
      </p:pic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id="{F1BC3599-9DE5-4A5D-A8CA-C07EB148161F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13" name="Group a">
            <a:extLst>
              <a:ext uri="{FF2B5EF4-FFF2-40B4-BE49-F238E27FC236}">
                <a16:creationId xmlns:a16="http://schemas.microsoft.com/office/drawing/2014/main" id="{210D93C3-DC2C-4E7F-BAEA-08038DF3433D}"/>
              </a:ext>
            </a:extLst>
          </p:cNvPr>
          <p:cNvGrpSpPr/>
          <p:nvPr/>
        </p:nvGrpSpPr>
        <p:grpSpPr>
          <a:xfrm>
            <a:off x="888077" y="3215573"/>
            <a:ext cx="1780045" cy="2906441"/>
            <a:chOff x="878500" y="3215573"/>
            <a:chExt cx="1780045" cy="29064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B24C9A-CE8D-4C8F-9A3F-51AC28C98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15" y="4285339"/>
              <a:ext cx="1157618" cy="1836675"/>
            </a:xfrm>
            <a:prstGeom prst="rect">
              <a:avLst/>
            </a:prstGeom>
          </p:spPr>
        </p:pic>
        <p:pic>
          <p:nvPicPr>
            <p:cNvPr id="15" name="Footprint a">
              <a:extLst>
                <a:ext uri="{FF2B5EF4-FFF2-40B4-BE49-F238E27FC236}">
                  <a16:creationId xmlns:a16="http://schemas.microsoft.com/office/drawing/2014/main" id="{BB57999D-2D82-47CE-837D-F2D96A67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1459" y="2752614"/>
              <a:ext cx="854128" cy="1780045"/>
            </a:xfrm>
            <a:prstGeom prst="rect">
              <a:avLst/>
            </a:prstGeom>
          </p:spPr>
        </p:pic>
      </p:grpSp>
      <p:grpSp>
        <p:nvGrpSpPr>
          <p:cNvPr id="17" name="Group c">
            <a:extLst>
              <a:ext uri="{FF2B5EF4-FFF2-40B4-BE49-F238E27FC236}">
                <a16:creationId xmlns:a16="http://schemas.microsoft.com/office/drawing/2014/main" id="{993DFFA6-C7B9-4978-82FC-6776C6A397BF}"/>
              </a:ext>
            </a:extLst>
          </p:cNvPr>
          <p:cNvGrpSpPr/>
          <p:nvPr/>
        </p:nvGrpSpPr>
        <p:grpSpPr>
          <a:xfrm>
            <a:off x="6666227" y="3302087"/>
            <a:ext cx="1419444" cy="2819926"/>
            <a:chOff x="6654073" y="3302087"/>
            <a:chExt cx="1419444" cy="28199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A378A2-3B80-4839-B441-A338E77A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658" y="4402818"/>
              <a:ext cx="1006275" cy="1719195"/>
            </a:xfrm>
            <a:prstGeom prst="rect">
              <a:avLst/>
            </a:prstGeom>
          </p:spPr>
        </p:pic>
        <p:pic>
          <p:nvPicPr>
            <p:cNvPr id="25" name="Footprint c">
              <a:extLst>
                <a:ext uri="{FF2B5EF4-FFF2-40B4-BE49-F238E27FC236}">
                  <a16:creationId xmlns:a16="http://schemas.microsoft.com/office/drawing/2014/main" id="{6A9E6802-C3AC-448E-B076-CF8829EB8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23245" y="2932915"/>
              <a:ext cx="681099" cy="1419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6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pic>
        <p:nvPicPr>
          <p:cNvPr id="17" name="Footprint">
            <a:extLst>
              <a:ext uri="{FF2B5EF4-FFF2-40B4-BE49-F238E27FC236}">
                <a16:creationId xmlns:a16="http://schemas.microsoft.com/office/drawing/2014/main" id="{5255CE9D-FDE1-476A-B012-9DA71E9F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936" y="1050983"/>
            <a:ext cx="854128" cy="178004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30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4110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a">
            <a:extLst>
              <a:ext uri="{FF2B5EF4-FFF2-40B4-BE49-F238E27FC236}">
                <a16:creationId xmlns:a16="http://schemas.microsoft.com/office/drawing/2014/main" id="{D78F1077-91E0-48B3-A0C4-7039E6BA2A69}"/>
              </a:ext>
            </a:extLst>
          </p:cNvPr>
          <p:cNvGrpSpPr/>
          <p:nvPr/>
        </p:nvGrpSpPr>
        <p:grpSpPr>
          <a:xfrm>
            <a:off x="888076" y="3215574"/>
            <a:ext cx="1780045" cy="2873390"/>
            <a:chOff x="888076" y="3215574"/>
            <a:chExt cx="1780045" cy="2873390"/>
          </a:xfrm>
        </p:grpSpPr>
        <p:pic>
          <p:nvPicPr>
            <p:cNvPr id="27" name="Footprint a">
              <a:hlinkClick r:id="rId4" action="ppaction://hlinksldjump"/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5" y="2752615"/>
              <a:ext cx="854128" cy="1780045"/>
            </a:xfrm>
            <a:prstGeom prst="rect">
              <a:avLst/>
            </a:prstGeom>
          </p:spPr>
        </p:pic>
        <p:pic>
          <p:nvPicPr>
            <p:cNvPr id="5" name="Picture 4">
              <a:hlinkClick r:id="rId4" action="ppaction://hlinksldjump"/>
              <a:extLst>
                <a:ext uri="{FF2B5EF4-FFF2-40B4-BE49-F238E27FC236}">
                  <a16:creationId xmlns:a16="http://schemas.microsoft.com/office/drawing/2014/main" id="{4E4A0964-6E52-4FBF-A004-FF53F4E13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384" y="4410450"/>
              <a:ext cx="853429" cy="1678514"/>
            </a:xfrm>
            <a:prstGeom prst="rect">
              <a:avLst/>
            </a:prstGeom>
          </p:spPr>
        </p:pic>
      </p:grpSp>
      <p:grpSp>
        <p:nvGrpSpPr>
          <p:cNvPr id="13" name="Group b">
            <a:extLst>
              <a:ext uri="{FF2B5EF4-FFF2-40B4-BE49-F238E27FC236}">
                <a16:creationId xmlns:a16="http://schemas.microsoft.com/office/drawing/2014/main" id="{CC961887-851A-4F45-B04C-CE67BFA9FA5D}"/>
              </a:ext>
            </a:extLst>
          </p:cNvPr>
          <p:cNvGrpSpPr/>
          <p:nvPr/>
        </p:nvGrpSpPr>
        <p:grpSpPr>
          <a:xfrm>
            <a:off x="3867301" y="3302086"/>
            <a:ext cx="1419444" cy="2786878"/>
            <a:chOff x="3821728" y="3302086"/>
            <a:chExt cx="1419444" cy="2786878"/>
          </a:xfrm>
        </p:grpSpPr>
        <p:pic>
          <p:nvPicPr>
            <p:cNvPr id="28" name="Footprint b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900" y="2932914"/>
              <a:ext cx="681099" cy="14194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09443-388C-44D8-8E6E-BAA74AAE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324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14" name="Group c">
            <a:extLst>
              <a:ext uri="{FF2B5EF4-FFF2-40B4-BE49-F238E27FC236}">
                <a16:creationId xmlns:a16="http://schemas.microsoft.com/office/drawing/2014/main" id="{F222AE72-601C-4308-94FB-C0286CF34920}"/>
              </a:ext>
            </a:extLst>
          </p:cNvPr>
          <p:cNvGrpSpPr/>
          <p:nvPr/>
        </p:nvGrpSpPr>
        <p:grpSpPr>
          <a:xfrm>
            <a:off x="6306899" y="3129669"/>
            <a:ext cx="2138096" cy="2992344"/>
            <a:chOff x="6235751" y="3129669"/>
            <a:chExt cx="2138096" cy="2992344"/>
          </a:xfrm>
        </p:grpSpPr>
        <p:pic>
          <p:nvPicPr>
            <p:cNvPr id="19" name="Footprint c">
              <a:extLst>
                <a:ext uri="{FF2B5EF4-FFF2-40B4-BE49-F238E27FC236}">
                  <a16:creationId xmlns:a16="http://schemas.microsoft.com/office/drawing/2014/main" id="{49D228EB-B10A-424F-B81A-B0496F342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1832" y="2573588"/>
              <a:ext cx="1025933" cy="21380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E1D2F7-EEF0-4C20-B78B-AEB877B0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24" y="4438181"/>
              <a:ext cx="1165389" cy="1683832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507975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630689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5821063" y="1207060"/>
            <a:ext cx="2423981" cy="1773647"/>
          </a:xfrm>
          <a:prstGeom prst="wedgeRoundRectCallout">
            <a:avLst>
              <a:gd name="adj1" fmla="val -68919"/>
              <a:gd name="adj2" fmla="val 39520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92875" y="913917"/>
            <a:ext cx="363881" cy="419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2207" y="913917"/>
            <a:ext cx="363881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11540" y="913917"/>
            <a:ext cx="363881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CCDDA-61DE-4BCA-87C5-7C5F205EF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0872" y="913917"/>
            <a:ext cx="363881" cy="419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72C1-58F8-411F-8DAF-0D6CFE44E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30205" y="913917"/>
            <a:ext cx="363881" cy="41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52F7B-1550-4EEA-B3DB-D1CAA1FDA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1" y="2915440"/>
            <a:ext cx="1585937" cy="3119202"/>
          </a:xfrm>
          <a:prstGeom prst="rect">
            <a:avLst/>
          </a:prstGeom>
        </p:spPr>
      </p:pic>
      <p:pic>
        <p:nvPicPr>
          <p:cNvPr id="13" name="Footprint">
            <a:extLst>
              <a:ext uri="{FF2B5EF4-FFF2-40B4-BE49-F238E27FC236}">
                <a16:creationId xmlns:a16="http://schemas.microsoft.com/office/drawing/2014/main" id="{669547F1-2D49-4E44-A539-5ECB45F63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076" y="1065878"/>
            <a:ext cx="854128" cy="1780045"/>
          </a:xfrm>
          <a:prstGeom prst="rect">
            <a:avLst/>
          </a:prstGeom>
        </p:spPr>
      </p:pic>
      <p:sp>
        <p:nvSpPr>
          <p:cNvPr id="10" name="Arrow: Right 9">
            <a:hlinkClick r:id="rId5" action="ppaction://hlinksldjump"/>
            <a:extLst>
              <a:ext uri="{FF2B5EF4-FFF2-40B4-BE49-F238E27FC236}">
                <a16:creationId xmlns:a16="http://schemas.microsoft.com/office/drawing/2014/main" id="{48D01746-6824-439F-B879-25EC395CDB90}"/>
              </a:ext>
            </a:extLst>
          </p:cNvPr>
          <p:cNvSpPr/>
          <p:nvPr/>
        </p:nvSpPr>
        <p:spPr>
          <a:xfrm>
            <a:off x="7875124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11" name="Group b">
            <a:extLst>
              <a:ext uri="{FF2B5EF4-FFF2-40B4-BE49-F238E27FC236}">
                <a16:creationId xmlns:a16="http://schemas.microsoft.com/office/drawing/2014/main" id="{B317A3E4-B4D3-4494-973D-B3E01A0EF462}"/>
              </a:ext>
            </a:extLst>
          </p:cNvPr>
          <p:cNvGrpSpPr/>
          <p:nvPr/>
        </p:nvGrpSpPr>
        <p:grpSpPr>
          <a:xfrm>
            <a:off x="3867301" y="3302086"/>
            <a:ext cx="1419444" cy="2786878"/>
            <a:chOff x="3821728" y="3302086"/>
            <a:chExt cx="1419444" cy="2786878"/>
          </a:xfrm>
        </p:grpSpPr>
        <p:pic>
          <p:nvPicPr>
            <p:cNvPr id="14" name="Footprint b">
              <a:extLst>
                <a:ext uri="{FF2B5EF4-FFF2-40B4-BE49-F238E27FC236}">
                  <a16:creationId xmlns:a16="http://schemas.microsoft.com/office/drawing/2014/main" id="{FFACB48D-639D-477E-A835-D37E8B5D5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900" y="2932914"/>
              <a:ext cx="681099" cy="14194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30BFB6-81BF-4419-A580-B4E1BF60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324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16" name="Group c">
            <a:extLst>
              <a:ext uri="{FF2B5EF4-FFF2-40B4-BE49-F238E27FC236}">
                <a16:creationId xmlns:a16="http://schemas.microsoft.com/office/drawing/2014/main" id="{37B419E0-0B37-40A6-9262-C65E81AFA75A}"/>
              </a:ext>
            </a:extLst>
          </p:cNvPr>
          <p:cNvGrpSpPr/>
          <p:nvPr/>
        </p:nvGrpSpPr>
        <p:grpSpPr>
          <a:xfrm>
            <a:off x="6306899" y="3129669"/>
            <a:ext cx="2138096" cy="2992344"/>
            <a:chOff x="6235751" y="3129669"/>
            <a:chExt cx="2138096" cy="2992344"/>
          </a:xfrm>
        </p:grpSpPr>
        <p:pic>
          <p:nvPicPr>
            <p:cNvPr id="17" name="Footprint c">
              <a:extLst>
                <a:ext uri="{FF2B5EF4-FFF2-40B4-BE49-F238E27FC236}">
                  <a16:creationId xmlns:a16="http://schemas.microsoft.com/office/drawing/2014/main" id="{50FCF01C-3AAD-4847-B29A-09AB4FD5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1832" y="2573588"/>
              <a:ext cx="1025933" cy="2138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ED4C0-E6D2-4411-9872-8EFB9EDA7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24" y="4438181"/>
              <a:ext cx="1165389" cy="1683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6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28299 -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8542 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1011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3099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Footprint">
            <a:extLst>
              <a:ext uri="{FF2B5EF4-FFF2-40B4-BE49-F238E27FC236}">
                <a16:creationId xmlns:a16="http://schemas.microsoft.com/office/drawing/2014/main" id="{8C89F8BF-622E-4965-BD94-01C698BC5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663" y="1232808"/>
            <a:ext cx="518673" cy="1080941"/>
          </a:xfrm>
          <a:prstGeom prst="rect">
            <a:avLst/>
          </a:prstGeom>
        </p:spPr>
      </p:pic>
      <p:grpSp>
        <p:nvGrpSpPr>
          <p:cNvPr id="8" name="Group b">
            <a:extLst>
              <a:ext uri="{FF2B5EF4-FFF2-40B4-BE49-F238E27FC236}">
                <a16:creationId xmlns:a16="http://schemas.microsoft.com/office/drawing/2014/main" id="{38ED887A-16F9-4AF8-8F38-518CC65DB8A8}"/>
              </a:ext>
            </a:extLst>
          </p:cNvPr>
          <p:cNvGrpSpPr/>
          <p:nvPr/>
        </p:nvGrpSpPr>
        <p:grpSpPr>
          <a:xfrm>
            <a:off x="3866291" y="3302089"/>
            <a:ext cx="1419444" cy="2819925"/>
            <a:chOff x="3835848" y="3302089"/>
            <a:chExt cx="1419444" cy="2819925"/>
          </a:xfrm>
        </p:grpSpPr>
        <p:pic>
          <p:nvPicPr>
            <p:cNvPr id="28" name="Footprint b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5020" y="2932917"/>
              <a:ext cx="681099" cy="141944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76D7F0-2F00-4769-8141-AD57B9A5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1" y="4285339"/>
              <a:ext cx="1157618" cy="1836675"/>
            </a:xfrm>
            <a:prstGeom prst="rect">
              <a:avLst/>
            </a:prstGeom>
          </p:spPr>
        </p:pic>
      </p:grpSp>
      <p:grpSp>
        <p:nvGrpSpPr>
          <p:cNvPr id="6" name="Group a">
            <a:extLst>
              <a:ext uri="{FF2B5EF4-FFF2-40B4-BE49-F238E27FC236}">
                <a16:creationId xmlns:a16="http://schemas.microsoft.com/office/drawing/2014/main" id="{4E8DBEAC-5921-4933-BB19-D335EC40E427}"/>
              </a:ext>
            </a:extLst>
          </p:cNvPr>
          <p:cNvGrpSpPr/>
          <p:nvPr/>
        </p:nvGrpSpPr>
        <p:grpSpPr>
          <a:xfrm>
            <a:off x="888077" y="3215580"/>
            <a:ext cx="1780045" cy="2873384"/>
            <a:chOff x="888077" y="3215580"/>
            <a:chExt cx="1780045" cy="2873384"/>
          </a:xfrm>
        </p:grpSpPr>
        <p:pic>
          <p:nvPicPr>
            <p:cNvPr id="27" name="Footprint a"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6" y="2752621"/>
              <a:ext cx="854128" cy="17800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0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9" name="Group c">
            <a:extLst>
              <a:ext uri="{FF2B5EF4-FFF2-40B4-BE49-F238E27FC236}">
                <a16:creationId xmlns:a16="http://schemas.microsoft.com/office/drawing/2014/main" id="{F1BF9238-0D32-4C42-85EA-934304D81402}"/>
              </a:ext>
            </a:extLst>
          </p:cNvPr>
          <p:cNvGrpSpPr/>
          <p:nvPr/>
        </p:nvGrpSpPr>
        <p:grpSpPr>
          <a:xfrm>
            <a:off x="6647573" y="3383303"/>
            <a:ext cx="1452701" cy="2738711"/>
            <a:chOff x="6578448" y="3383303"/>
            <a:chExt cx="1452701" cy="2738711"/>
          </a:xfrm>
        </p:grpSpPr>
        <p:pic>
          <p:nvPicPr>
            <p:cNvPr id="20" name="Footprint c">
              <a:hlinkClick r:id="rId8" action="ppaction://hlinksldjump"/>
              <a:extLst>
                <a:ext uri="{FF2B5EF4-FFF2-40B4-BE49-F238E27FC236}">
                  <a16:creationId xmlns:a16="http://schemas.microsoft.com/office/drawing/2014/main" id="{B7702507-4C70-4509-8C71-A7DCA740B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45463" y="3102169"/>
              <a:ext cx="518673" cy="1080941"/>
            </a:xfrm>
            <a:prstGeom prst="rect">
              <a:avLst/>
            </a:prstGeom>
          </p:spPr>
        </p:pic>
        <p:pic>
          <p:nvPicPr>
            <p:cNvPr id="5" name="Picture 4">
              <a:hlinkClick r:id="rId8" action="ppaction://hlinksldjump"/>
              <a:extLst>
                <a:ext uri="{FF2B5EF4-FFF2-40B4-BE49-F238E27FC236}">
                  <a16:creationId xmlns:a16="http://schemas.microsoft.com/office/drawing/2014/main" id="{B145A568-F95B-4B68-8D96-AD731054D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448" y="4411226"/>
              <a:ext cx="1452701" cy="1710788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70841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3502844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9334" y="1104833"/>
            <a:ext cx="363881" cy="419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18666" y="1104833"/>
            <a:ext cx="363881" cy="4194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7999" y="1104833"/>
            <a:ext cx="363881" cy="419493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505804A-DF6D-4F69-B1C4-FCEBE65E7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67" y="3148195"/>
            <a:ext cx="2451000" cy="2886445"/>
          </a:xfrm>
          <a:prstGeom prst="rect">
            <a:avLst/>
          </a:prstGeom>
        </p:spPr>
      </p:pic>
      <p:sp>
        <p:nvSpPr>
          <p:cNvPr id="3" name="Speech Bubble: Rectangle with Corners Rounded 2"/>
          <p:cNvSpPr/>
          <p:nvPr/>
        </p:nvSpPr>
        <p:spPr>
          <a:xfrm>
            <a:off x="5964369" y="1655353"/>
            <a:ext cx="2423981" cy="1773647"/>
          </a:xfrm>
          <a:prstGeom prst="wedgeRoundRectCallout">
            <a:avLst>
              <a:gd name="adj1" fmla="val -61845"/>
              <a:gd name="adj2" fmla="val 33077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Footprint">
            <a:extLst>
              <a:ext uri="{FF2B5EF4-FFF2-40B4-BE49-F238E27FC236}">
                <a16:creationId xmlns:a16="http://schemas.microsoft.com/office/drawing/2014/main" id="{669547F1-2D49-4E44-A539-5ECB45F63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9731" y="1425332"/>
            <a:ext cx="518673" cy="1080941"/>
          </a:xfrm>
          <a:prstGeom prst="rect">
            <a:avLst/>
          </a:prstGeom>
        </p:spPr>
      </p:pic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01FC8F00-8BCA-41B0-8FD4-CEC0701699DE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9" name="Group b">
            <a:extLst>
              <a:ext uri="{FF2B5EF4-FFF2-40B4-BE49-F238E27FC236}">
                <a16:creationId xmlns:a16="http://schemas.microsoft.com/office/drawing/2014/main" id="{A9D18D9C-AB0B-4EC3-94CC-811164E30E5C}"/>
              </a:ext>
            </a:extLst>
          </p:cNvPr>
          <p:cNvGrpSpPr/>
          <p:nvPr/>
        </p:nvGrpSpPr>
        <p:grpSpPr>
          <a:xfrm>
            <a:off x="3866291" y="3302089"/>
            <a:ext cx="1419444" cy="2819925"/>
            <a:chOff x="3835848" y="3302089"/>
            <a:chExt cx="1419444" cy="2819925"/>
          </a:xfrm>
        </p:grpSpPr>
        <p:pic>
          <p:nvPicPr>
            <p:cNvPr id="10" name="Footprint b">
              <a:extLst>
                <a:ext uri="{FF2B5EF4-FFF2-40B4-BE49-F238E27FC236}">
                  <a16:creationId xmlns:a16="http://schemas.microsoft.com/office/drawing/2014/main" id="{F1EB2544-0E8E-4254-A7C4-703F8FDEC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5020" y="2932917"/>
              <a:ext cx="681099" cy="14194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E0784F-1E82-4469-8296-A46E9FF9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1" y="4285339"/>
              <a:ext cx="1157618" cy="1836675"/>
            </a:xfrm>
            <a:prstGeom prst="rect">
              <a:avLst/>
            </a:prstGeom>
          </p:spPr>
        </p:pic>
      </p:grpSp>
      <p:grpSp>
        <p:nvGrpSpPr>
          <p:cNvPr id="14" name="Group a">
            <a:extLst>
              <a:ext uri="{FF2B5EF4-FFF2-40B4-BE49-F238E27FC236}">
                <a16:creationId xmlns:a16="http://schemas.microsoft.com/office/drawing/2014/main" id="{817BE769-BB27-4405-8C35-44164FC8562B}"/>
              </a:ext>
            </a:extLst>
          </p:cNvPr>
          <p:cNvGrpSpPr/>
          <p:nvPr/>
        </p:nvGrpSpPr>
        <p:grpSpPr>
          <a:xfrm>
            <a:off x="888077" y="3215580"/>
            <a:ext cx="1780045" cy="2873384"/>
            <a:chOff x="888077" y="3215580"/>
            <a:chExt cx="1780045" cy="2873384"/>
          </a:xfrm>
        </p:grpSpPr>
        <p:pic>
          <p:nvPicPr>
            <p:cNvPr id="15" name="Footprint a">
              <a:extLst>
                <a:ext uri="{FF2B5EF4-FFF2-40B4-BE49-F238E27FC236}">
                  <a16:creationId xmlns:a16="http://schemas.microsoft.com/office/drawing/2014/main" id="{00728462-E5C1-49A2-A648-B9756F0B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6" y="2752621"/>
              <a:ext cx="854128" cy="17800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CE9B4B-DF78-43C5-B814-90882A3E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0" y="4320849"/>
              <a:ext cx="1291649" cy="1768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2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29826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9809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6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2" name="Group b">
            <a:extLst>
              <a:ext uri="{FF2B5EF4-FFF2-40B4-BE49-F238E27FC236}">
                <a16:creationId xmlns:a16="http://schemas.microsoft.com/office/drawing/2014/main" id="{141753C0-F22E-4770-BA70-173E658D1D86}"/>
              </a:ext>
            </a:extLst>
          </p:cNvPr>
          <p:cNvGrpSpPr/>
          <p:nvPr/>
        </p:nvGrpSpPr>
        <p:grpSpPr>
          <a:xfrm>
            <a:off x="3673327" y="2174343"/>
            <a:ext cx="1497489" cy="3918482"/>
            <a:chOff x="3673327" y="2174343"/>
            <a:chExt cx="1497489" cy="3918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66" y="4212065"/>
              <a:ext cx="1373939" cy="1880760"/>
            </a:xfrm>
            <a:prstGeom prst="rect">
              <a:avLst/>
            </a:prstGeom>
          </p:spPr>
        </p:pic>
        <p:pic>
          <p:nvPicPr>
            <p:cNvPr id="24" name="Footprint">
              <a:extLst>
                <a:ext uri="{FF2B5EF4-FFF2-40B4-BE49-F238E27FC236}">
                  <a16:creationId xmlns:a16="http://schemas.microsoft.com/office/drawing/2014/main" id="{38389485-0E42-4E8B-8559-2BFE72B9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053100" y="2779786"/>
              <a:ext cx="689681" cy="14373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8F961F-541C-471A-AF76-53D71709F4A1}"/>
                </a:ext>
              </a:extLst>
            </p:cNvPr>
            <p:cNvGrpSpPr/>
            <p:nvPr/>
          </p:nvGrpSpPr>
          <p:grpSpPr>
            <a:xfrm>
              <a:off x="3673327" y="2174343"/>
              <a:ext cx="1497489" cy="363880"/>
              <a:chOff x="3502951" y="2273192"/>
              <a:chExt cx="1497489" cy="36388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7D1A34-5F5D-45A5-BE95-67E4C8FD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30758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EAD3A5-F419-4EBD-9AE5-8F715E6D0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0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F1B349A-0AA1-4D53-9B1D-3340D7606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3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A91DE06-DFA6-4AC0-9FAC-9E81865EF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4" y="2245385"/>
                <a:ext cx="363880" cy="419493"/>
              </a:xfrm>
              <a:prstGeom prst="rect">
                <a:avLst/>
              </a:prstGeom>
            </p:spPr>
          </p:pic>
        </p:grpSp>
      </p:grpSp>
      <p:grpSp>
        <p:nvGrpSpPr>
          <p:cNvPr id="10" name="Group a">
            <a:extLst>
              <a:ext uri="{FF2B5EF4-FFF2-40B4-BE49-F238E27FC236}">
                <a16:creationId xmlns:a16="http://schemas.microsoft.com/office/drawing/2014/main" id="{9C909C42-B44A-41A4-86B2-13C3A93B7133}"/>
              </a:ext>
            </a:extLst>
          </p:cNvPr>
          <p:cNvGrpSpPr/>
          <p:nvPr/>
        </p:nvGrpSpPr>
        <p:grpSpPr>
          <a:xfrm>
            <a:off x="539750" y="2174341"/>
            <a:ext cx="2216155" cy="3918484"/>
            <a:chOff x="539750" y="2174341"/>
            <a:chExt cx="2216155" cy="3918484"/>
          </a:xfrm>
        </p:grpSpPr>
        <p:pic>
          <p:nvPicPr>
            <p:cNvPr id="19" name="Footprint">
              <a:extLst>
                <a:ext uri="{FF2B5EF4-FFF2-40B4-BE49-F238E27FC236}">
                  <a16:creationId xmlns:a16="http://schemas.microsoft.com/office/drawing/2014/main" id="{D2792379-4BFB-4020-964B-3523851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11015" y="2419531"/>
              <a:ext cx="1035409" cy="215784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3B62ED-C9E4-43B2-BB23-A9402914DC67}"/>
                </a:ext>
              </a:extLst>
            </p:cNvPr>
            <p:cNvGrpSpPr/>
            <p:nvPr/>
          </p:nvGrpSpPr>
          <p:grpSpPr>
            <a:xfrm>
              <a:off x="539750" y="2174341"/>
              <a:ext cx="2216155" cy="363882"/>
              <a:chOff x="3502953" y="4217485"/>
              <a:chExt cx="2216155" cy="36388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F274FDC-E25E-40D2-9971-5B49E764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9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B9069EA-8A15-46FD-AFFD-581332512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1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279D25-393B-4EE2-894F-653F8A18E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4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76984E2-5B72-457F-A857-78266967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6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4645370-23E4-4AD7-8251-2D01028B1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9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97DFA44-9CFD-47C0-9005-6D5D2430C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20" y="4189679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910" y="4256150"/>
              <a:ext cx="1157618" cy="1836675"/>
            </a:xfrm>
            <a:prstGeom prst="rect">
              <a:avLst/>
            </a:prstGeom>
          </p:spPr>
        </p:pic>
      </p:grpSp>
      <p:grpSp>
        <p:nvGrpSpPr>
          <p:cNvPr id="7" name="Group c">
            <a:extLst>
              <a:ext uri="{FF2B5EF4-FFF2-40B4-BE49-F238E27FC236}">
                <a16:creationId xmlns:a16="http://schemas.microsoft.com/office/drawing/2014/main" id="{CC0689C4-1458-4296-AA31-10E46FA80BB2}"/>
              </a:ext>
            </a:extLst>
          </p:cNvPr>
          <p:cNvGrpSpPr/>
          <p:nvPr/>
        </p:nvGrpSpPr>
        <p:grpSpPr>
          <a:xfrm>
            <a:off x="6027953" y="2174341"/>
            <a:ext cx="2577339" cy="3918484"/>
            <a:chOff x="6027953" y="2174341"/>
            <a:chExt cx="2577339" cy="3918484"/>
          </a:xfrm>
        </p:grpSpPr>
        <p:pic>
          <p:nvPicPr>
            <p:cNvPr id="25" name="Footprint">
              <a:extLst>
                <a:ext uri="{FF2B5EF4-FFF2-40B4-BE49-F238E27FC236}">
                  <a16:creationId xmlns:a16="http://schemas.microsoft.com/office/drawing/2014/main" id="{678C9C2E-46CC-4ECA-A6E8-5ADD5A98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6682323" y="2240449"/>
              <a:ext cx="1207269" cy="251600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2E8C8-73C3-4D25-86AA-5DBD7501DAB1}"/>
                </a:ext>
              </a:extLst>
            </p:cNvPr>
            <p:cNvGrpSpPr/>
            <p:nvPr/>
          </p:nvGrpSpPr>
          <p:grpSpPr>
            <a:xfrm>
              <a:off x="6027953" y="2174341"/>
              <a:ext cx="2577339" cy="363882"/>
              <a:chOff x="3502952" y="4768001"/>
              <a:chExt cx="2577339" cy="36388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FCE89E-1F13-41BA-A137-C4FAB36F4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DB1D1A-2EFF-4797-82EF-35BBA756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0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8F38F52-4D3E-4F87-8F70-AE1A6D8DB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3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2447E39-5DC3-44CD-81D2-BAFF94235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5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2D0B3E4-0A0B-4CC2-B1C6-B89D8DCC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05A6BE8-9424-46EB-B379-A6796554E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19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27A5077-7E01-4A87-9B3D-C3EB5CB61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688603" y="4740195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62" y="4408993"/>
              <a:ext cx="1165389" cy="1683832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413364" y="2969121"/>
            <a:ext cx="2077578" cy="1058558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4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6027953" y="2878086"/>
            <a:ext cx="2516004" cy="1224000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7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6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id="{001C0601-6CFB-4064-B99D-96F5B7356101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017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31979 2.22222E-6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415</TotalTime>
  <Words>584</Words>
  <Application>Microsoft Macintosh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Microsoft Office User</cp:lastModifiedBy>
  <cp:revision>60</cp:revision>
  <dcterms:created xsi:type="dcterms:W3CDTF">2020-05-12T09:21:06Z</dcterms:created>
  <dcterms:modified xsi:type="dcterms:W3CDTF">2021-01-19T20:41:37Z</dcterms:modified>
</cp:coreProperties>
</file>