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B018B-A8F5-4897-8A40-CCA09528A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D0226D-6FD5-4CA5-9E47-6BCD17488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D4349-AD12-4318-AD8F-6564C4AA4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9F79-DAB6-447B-B0C6-DADA38E83EC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DE314-518D-447F-903A-FECA8632A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2F9A8-47F3-46D9-B364-4331DA63B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A0B7-0606-4912-A5FA-2FFBB6735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A282C-9FB5-43FE-8EA0-4B731F2E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2ADBAF-F43E-486F-957A-E4B5B89B9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6BA08-02B9-46C8-8C85-CDC7186DE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9F79-DAB6-447B-B0C6-DADA38E83EC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2F982-E6CB-4F10-BAFA-259FD2EB4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9D1D4-4301-454C-824B-70918F720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A0B7-0606-4912-A5FA-2FFBB6735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86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5307E8-21A2-465F-948E-E5FEEC5025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8E900E-4FB3-4DDE-8146-B531FA5A1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3B51E-0F9F-4CE3-A43E-3820FAF0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9F79-DAB6-447B-B0C6-DADA38E83EC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7AD51-5616-46DE-82E8-E4403E7D1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F3D65-06A6-4137-A8C8-97CB45D9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A0B7-0606-4912-A5FA-2FFBB6735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18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26526-C787-4643-B15D-E13A50B47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CB62B-6DFF-4FE8-9EC4-FA649D160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886E9-9D36-4758-B8C7-85EC5DD4C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9F79-DAB6-447B-B0C6-DADA38E83EC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2EE60-8CF7-4145-8BC5-F67D359D8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3694E-C5B2-4EB0-8A1B-E048016AA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A0B7-0606-4912-A5FA-2FFBB6735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85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971D1-E42C-4C3C-B57E-EC39AF018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D6DFC-8215-47D5-ABB6-01959F786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541AA-206F-45A1-BC32-96BF87B36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9F79-DAB6-447B-B0C6-DADA38E83EC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4CD0C-49D3-489E-8AA4-B6B0B0806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F411F-1D8B-41EB-85E3-A20559129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A0B7-0606-4912-A5FA-2FFBB6735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54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9C16-D597-4DD7-B287-EB93FBED0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C8CFD-0BE3-47FB-ACF4-C60F5ACB2F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19296-8E11-410D-B5B0-C0F40B9BA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45BB6-274F-4DC7-A290-9DE8673A4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9F79-DAB6-447B-B0C6-DADA38E83EC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9FC286-D6E1-4724-A2DE-C2EDB9A4D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277BC-0D29-4E87-8D20-7E532030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A0B7-0606-4912-A5FA-2FFBB6735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025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FB7C0-D02F-4545-8FB5-4E3A3E42F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A78B7-3400-4D12-BFB8-CB8AE01AC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92EF-7B8B-4AED-B404-A56D4810D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1487E7-6680-41D5-9301-C0507B239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9C650E-C60F-423B-9D6A-A9A3CD15C6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23DA6C-E373-4192-8EA0-0CD034E8F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9F79-DAB6-447B-B0C6-DADA38E83EC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6D970A-9A34-4ADC-B8FE-99F0624ED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94C16B-214A-499D-AE7E-44FE8C05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A0B7-0606-4912-A5FA-2FFBB6735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51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93FA6-AD1B-42E5-B133-2D0615B79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777675-7700-4256-B144-16808D103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9F79-DAB6-447B-B0C6-DADA38E83EC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C56D9D-52C9-465B-8A02-B80A2195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F1E5BE-A2DA-4CD8-9929-30AF9CEE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A0B7-0606-4912-A5FA-2FFBB6735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366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D0CDFF-D37D-4A16-A51E-A423EBBDD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9F79-DAB6-447B-B0C6-DADA38E83EC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0662FE-0F23-45B3-B11E-A7E4BC597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D1991-1776-4110-B8E7-7DDB7264D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A0B7-0606-4912-A5FA-2FFBB6735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261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63AB7-7DC1-43C2-BF88-7AEE0F5F7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578B3-E10C-4C8D-A7C6-A1505479D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A6691C-E39A-4175-BA29-453CD8319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31BA2-98AA-4359-A4F0-44C00365E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9F79-DAB6-447B-B0C6-DADA38E83EC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7000E-2425-44DD-8ECC-ACC5A3400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EBECE-51DE-47D7-94FA-223692752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A0B7-0606-4912-A5FA-2FFBB6735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7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9F810-3780-4EAC-9F5C-F5C4E639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4B5E78-1EC3-41C4-A64A-43EB3E3ED4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E407B-A19B-479A-B8ED-0A5FC0C4A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627A2-C830-4F96-92A9-8B5AFA561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9F79-DAB6-447B-B0C6-DADA38E83EC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552B3-8786-4B3D-B6D3-924F651C6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5506F1-9DCC-4251-8385-19787951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A0B7-0606-4912-A5FA-2FFBB6735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69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365813-B5F2-4E0E-993E-0CBD7113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AB082-ED4B-4EAC-8CC9-724B25981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29CCA-B034-4FB7-A952-C8476A14C1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39F79-DAB6-447B-B0C6-DADA38E83EC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AD5B2-9131-4F96-BE3B-22A61DBEE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3EB8E-075B-4A11-8ACB-46C4F33CA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2A0B7-0606-4912-A5FA-2FFBB6735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7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DFB8C7-8AA2-487F-AB39-D4C887DEFD2D}"/>
              </a:ext>
            </a:extLst>
          </p:cNvPr>
          <p:cNvSpPr txBox="1"/>
          <p:nvPr/>
        </p:nvSpPr>
        <p:spPr>
          <a:xfrm>
            <a:off x="0" y="815927"/>
            <a:ext cx="109165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Showing Resilience – </a:t>
            </a:r>
          </a:p>
          <a:p>
            <a:pPr algn="ctr"/>
            <a:r>
              <a:rPr lang="en-GB" sz="4000" b="1" dirty="0"/>
              <a:t>When Dreams and Goals Go Wrong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DF7B84-CC73-47AE-A28B-9B274E6028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06929" y="10038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4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3E04F4-914C-4BC2-B7FE-23182B119690}"/>
              </a:ext>
            </a:extLst>
          </p:cNvPr>
          <p:cNvSpPr txBox="1"/>
          <p:nvPr/>
        </p:nvSpPr>
        <p:spPr>
          <a:xfrm>
            <a:off x="520505" y="353841"/>
            <a:ext cx="11254153" cy="3552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Emma and Oliver are promised a puppy which is then not allowed in the flats where they live.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Fatima breaks a leg before her gymnastics competition.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Issa thought he would be selected for the school football team but finds out he is only reserve.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Jacob finds out he is not to be in the same class as his friends next year.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3F4F6E-A3F9-4607-94B4-E7DFD70D10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9357" y="49132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5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0D1BCB-99DD-47CF-8199-881F7AAB1708}"/>
              </a:ext>
            </a:extLst>
          </p:cNvPr>
          <p:cNvSpPr txBox="1"/>
          <p:nvPr/>
        </p:nvSpPr>
        <p:spPr>
          <a:xfrm>
            <a:off x="717452" y="549752"/>
            <a:ext cx="8359725" cy="3011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it might feel?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might the person do in that situation?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could they overcome the hurt that this situation might cause?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could they be more resilient?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21FD4B0-E68A-4BD0-9900-F5478FC996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61982" y="8713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8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BE9889-1534-4425-A9B3-67EB61A6FF51}"/>
              </a:ext>
            </a:extLst>
          </p:cNvPr>
          <p:cNvSpPr txBox="1"/>
          <p:nvPr/>
        </p:nvSpPr>
        <p:spPr>
          <a:xfrm>
            <a:off x="615461" y="803055"/>
            <a:ext cx="10498016" cy="14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advice that you would give to someone who is disappointed because a dream hasn’t happened or it has had to be put on hold.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804D7C8-0024-4267-A4FC-4D98D1C155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5461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135</Words>
  <Application>Microsoft Office PowerPoint</Application>
  <PresentationFormat>Widescreen</PresentationFormat>
  <Paragraphs>12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Spooner</dc:creator>
  <cp:lastModifiedBy>Sheila Spooner</cp:lastModifiedBy>
  <cp:revision>4</cp:revision>
  <dcterms:created xsi:type="dcterms:W3CDTF">2021-01-15T10:28:46Z</dcterms:created>
  <dcterms:modified xsi:type="dcterms:W3CDTF">2021-01-15T10:48:32Z</dcterms:modified>
</cp:coreProperties>
</file>