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8" r:id="rId2"/>
    <p:sldId id="259" r:id="rId3"/>
    <p:sldId id="258" r:id="rId4"/>
    <p:sldId id="260" r:id="rId5"/>
    <p:sldId id="262" r:id="rId6"/>
    <p:sldId id="269" r:id="rId7"/>
    <p:sldId id="266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55"/>
  </p:normalViewPr>
  <p:slideViewPr>
    <p:cSldViewPr>
      <p:cViewPr varScale="1">
        <p:scale>
          <a:sx n="64" d="100"/>
          <a:sy n="64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7C3-F9E8-4367-8E54-032C8DDAA0B2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E8B-2298-401E-A35F-9868961EF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Drama input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E8B-2298-401E-A35F-9868961EF0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1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0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7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3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90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7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0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D124-9E67-4646-A29D-2966011E90C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82A1-001C-4E10-9D9E-24D6D11F48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3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991B3-71A2-FD48-B400-6FB844F6F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0" y="126057"/>
            <a:ext cx="4637793" cy="669455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5E52B-F565-48B3-BAE1-8F7158C72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9847" y="465138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17768-F522-4F1E-AED2-A0CA64D90118}"/>
              </a:ext>
            </a:extLst>
          </p:cNvPr>
          <p:cNvSpPr txBox="1"/>
          <p:nvPr/>
        </p:nvSpPr>
        <p:spPr>
          <a:xfrm>
            <a:off x="4697658" y="2862376"/>
            <a:ext cx="444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a Paragraph using Fronted Adverbials</a:t>
            </a:r>
          </a:p>
        </p:txBody>
      </p:sp>
    </p:spTree>
    <p:extLst>
      <p:ext uri="{BB962C8B-B14F-4D97-AF65-F5344CB8AC3E}">
        <p14:creationId xmlns:p14="http://schemas.microsoft.com/office/powerpoint/2010/main" val="420823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www.onceuponapicture.co.uk/wp-content/uploads/2017/11/Matt-Rockefeller-cover-for-The-Secret-of-Dreawillow-Carse-by-Brian-Farrey-Algonquin-Books-201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5E859-1216-094C-BA32-BEBD6F8F1A57}"/>
              </a:ext>
            </a:extLst>
          </p:cNvPr>
          <p:cNvSpPr txBox="1"/>
          <p:nvPr/>
        </p:nvSpPr>
        <p:spPr>
          <a:xfrm>
            <a:off x="5125868" y="199507"/>
            <a:ext cx="273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a </a:t>
            </a:r>
            <a:r>
              <a:rPr lang="en-US" b="1" dirty="0"/>
              <a:t>look</a:t>
            </a:r>
            <a:r>
              <a:rPr lang="en-US" dirty="0"/>
              <a:t> at the </a:t>
            </a:r>
            <a:r>
              <a:rPr lang="en-US" b="1" dirty="0"/>
              <a:t>picture </a:t>
            </a:r>
            <a:endParaRPr lang="en-US" u="sng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45511-2CAA-BE40-A70E-CDE9BA794E89}"/>
              </a:ext>
            </a:extLst>
          </p:cNvPr>
          <p:cNvSpPr/>
          <p:nvPr/>
        </p:nvSpPr>
        <p:spPr>
          <a:xfrm>
            <a:off x="5168870" y="565430"/>
            <a:ext cx="3852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it? </a:t>
            </a:r>
          </a:p>
          <a:p>
            <a:pPr lvl="0"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they walking? </a:t>
            </a:r>
          </a:p>
          <a:p>
            <a:pPr lvl="0"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they doing there?</a:t>
            </a:r>
          </a:p>
          <a:p>
            <a:pPr lvl="0"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they go there?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(Perhaps they are looking for an Anglo-Saxon God? Which one I wonder.)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991B3-71A2-FD48-B400-6FB844F6F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0" y="126057"/>
            <a:ext cx="4637793" cy="6694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35AB9-D6E6-D442-B490-48F6C0F40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0" t="6749" r="65120" b="46001"/>
          <a:stretch/>
        </p:blipFill>
        <p:spPr>
          <a:xfrm>
            <a:off x="5189001" y="4581128"/>
            <a:ext cx="432048" cy="50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4347-B2EB-5F4E-BDFE-8FCA21AD4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99" t="9255" r="35741" b="50245"/>
          <a:stretch/>
        </p:blipFill>
        <p:spPr>
          <a:xfrm>
            <a:off x="5168870" y="5390906"/>
            <a:ext cx="504056" cy="432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1E8D92-CC97-E643-AA48-3C146690AF4F}"/>
              </a:ext>
            </a:extLst>
          </p:cNvPr>
          <p:cNvSpPr txBox="1"/>
          <p:nvPr/>
        </p:nvSpPr>
        <p:spPr>
          <a:xfrm>
            <a:off x="5855706" y="4425966"/>
            <a:ext cx="29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can you </a:t>
            </a:r>
            <a:r>
              <a:rPr lang="en-US" sz="2400" b="1" dirty="0"/>
              <a:t>see</a:t>
            </a:r>
            <a:r>
              <a:rPr lang="en-US" sz="2400" dirty="0"/>
              <a:t> around the girls?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B0933B-E8BE-C44F-8710-CB64F4DA25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59" t="7938" r="5502" b="53134"/>
          <a:stretch/>
        </p:blipFill>
        <p:spPr>
          <a:xfrm>
            <a:off x="5096862" y="6128676"/>
            <a:ext cx="576064" cy="415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71ABB6-BCE6-3C46-BE2A-412675346527}"/>
              </a:ext>
            </a:extLst>
          </p:cNvPr>
          <p:cNvSpPr txBox="1"/>
          <p:nvPr/>
        </p:nvSpPr>
        <p:spPr>
          <a:xfrm>
            <a:off x="5851360" y="5233381"/>
            <a:ext cx="311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type of </a:t>
            </a:r>
            <a:r>
              <a:rPr lang="en-US" sz="2400" b="1" dirty="0"/>
              <a:t>noises</a:t>
            </a:r>
            <a:r>
              <a:rPr lang="en-US" sz="2400" dirty="0"/>
              <a:t> can you hear?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9A2A3-C286-4D45-A3B4-D08F828AA333}"/>
              </a:ext>
            </a:extLst>
          </p:cNvPr>
          <p:cNvSpPr txBox="1"/>
          <p:nvPr/>
        </p:nvSpPr>
        <p:spPr>
          <a:xfrm>
            <a:off x="5851360" y="6021288"/>
            <a:ext cx="293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it </a:t>
            </a:r>
            <a:r>
              <a:rPr lang="en-US" sz="2400" b="1" dirty="0"/>
              <a:t>smells</a:t>
            </a:r>
            <a:r>
              <a:rPr lang="en-US" sz="2400" dirty="0"/>
              <a:t> like?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65BBB-B4A9-4D4F-913C-485791D79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8176" y="335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8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1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9A655-1549-E042-89D5-F2ACF4B743B1}"/>
              </a:ext>
            </a:extLst>
          </p:cNvPr>
          <p:cNvSpPr txBox="1"/>
          <p:nvPr/>
        </p:nvSpPr>
        <p:spPr>
          <a:xfrm>
            <a:off x="5352020" y="184482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Slowly and carefully, the two young girls travelled through the mysterious forest.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89771-7389-C246-B6C5-A3B266A6ACD5}"/>
              </a:ext>
            </a:extLst>
          </p:cNvPr>
          <p:cNvSpPr txBox="1"/>
          <p:nvPr/>
        </p:nvSpPr>
        <p:spPr>
          <a:xfrm>
            <a:off x="5352020" y="3861048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In the magical forest, the soft petals shimmered light from the delicate flowers.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143D7-0CB1-0942-960C-BF7D5BE1838B}"/>
              </a:ext>
            </a:extLst>
          </p:cNvPr>
          <p:cNvSpPr txBox="1"/>
          <p:nvPr/>
        </p:nvSpPr>
        <p:spPr>
          <a:xfrm>
            <a:off x="5580112" y="427598"/>
            <a:ext cx="269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do you notice about the two sentences?</a:t>
            </a:r>
          </a:p>
          <a:p>
            <a:pPr algn="ctr"/>
            <a:r>
              <a:rPr lang="en-US" dirty="0"/>
              <a:t>Similarities? </a:t>
            </a:r>
          </a:p>
          <a:p>
            <a:pPr algn="ctr"/>
            <a:r>
              <a:rPr lang="en-US" dirty="0"/>
              <a:t>Differences?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C7F3C-700D-EA41-8276-FC4B75FF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4689196" cy="676875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A05E93-44F0-4233-B029-4080EB5DE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87633-A29A-B44F-A66E-00C78C4A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Remember a fronted adverbial...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79C7A-8636-E547-982F-CCB099DAFA28}"/>
              </a:ext>
            </a:extLst>
          </p:cNvPr>
          <p:cNvSpPr txBox="1"/>
          <p:nvPr/>
        </p:nvSpPr>
        <p:spPr>
          <a:xfrm>
            <a:off x="457200" y="1412776"/>
            <a:ext cx="77048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…is when a </a:t>
            </a:r>
            <a:r>
              <a:rPr lang="en-US" sz="3200" b="1" dirty="0"/>
              <a:t>word</a:t>
            </a:r>
            <a:r>
              <a:rPr lang="en-US" sz="3200" dirty="0"/>
              <a:t> or a </a:t>
            </a:r>
            <a:r>
              <a:rPr lang="en-US" sz="3200" b="1" dirty="0"/>
              <a:t>phrase</a:t>
            </a:r>
            <a:r>
              <a:rPr lang="en-US" sz="3200" dirty="0"/>
              <a:t> is put at the </a:t>
            </a:r>
            <a:r>
              <a:rPr lang="en-US" sz="3200" b="1" dirty="0"/>
              <a:t>start of a sentence </a:t>
            </a:r>
            <a:r>
              <a:rPr lang="en-US" sz="3200" dirty="0"/>
              <a:t>(followed by a </a:t>
            </a:r>
            <a:r>
              <a:rPr lang="en-US" sz="3200" b="1" dirty="0"/>
              <a:t>comma</a:t>
            </a:r>
            <a:r>
              <a:rPr lang="en-US" sz="3200" dirty="0"/>
              <a:t>), to explain </a:t>
            </a:r>
            <a:r>
              <a:rPr lang="en-US" sz="3200" b="1" dirty="0"/>
              <a:t>how (manner), when (time) </a:t>
            </a:r>
            <a:r>
              <a:rPr lang="en-US" sz="3200" dirty="0"/>
              <a:t>or</a:t>
            </a:r>
            <a:r>
              <a:rPr lang="en-US" sz="3200" b="1" dirty="0"/>
              <a:t> where (place/location) </a:t>
            </a:r>
            <a:r>
              <a:rPr lang="en-US" sz="3200" dirty="0"/>
              <a:t>something is being done. </a:t>
            </a:r>
          </a:p>
          <a:p>
            <a:endParaRPr lang="en-US" sz="3200" dirty="0"/>
          </a:p>
          <a:p>
            <a:r>
              <a:rPr lang="en-US" sz="3200" dirty="0"/>
              <a:t>Some words do end with an ‘</a:t>
            </a:r>
            <a:r>
              <a:rPr lang="en-US" sz="3200" dirty="0" err="1"/>
              <a:t>ly</a:t>
            </a:r>
            <a:r>
              <a:rPr lang="en-US" sz="3200" dirty="0"/>
              <a:t>’. </a:t>
            </a:r>
          </a:p>
          <a:p>
            <a:endParaRPr lang="en-US" sz="3200" dirty="0"/>
          </a:p>
          <a:p>
            <a:r>
              <a:rPr lang="en-US" sz="3200" dirty="0"/>
              <a:t>A man hammered the rock, carefully. </a:t>
            </a:r>
          </a:p>
          <a:p>
            <a:r>
              <a:rPr lang="en-US" sz="3200" dirty="0"/>
              <a:t>Carefully, a man hammered the rock.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3FEACA-436C-4022-8322-C465D84BD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B6FF-6B16-F64B-8586-B0E271B1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Fronted adverbials 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C84-8E8E-774F-B343-0503EF88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Read the paragraph</a:t>
            </a:r>
          </a:p>
          <a:p>
            <a:pPr marL="514350" indent="-514350">
              <a:buAutoNum type="arabicPeriod"/>
            </a:pPr>
            <a:r>
              <a:rPr lang="en-US" dirty="0"/>
              <a:t>Underline all the fronted adverbials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Challenge: </a:t>
            </a:r>
          </a:p>
          <a:p>
            <a:pPr marL="0" indent="0">
              <a:buNone/>
            </a:pPr>
            <a:r>
              <a:rPr lang="en-US" dirty="0"/>
              <a:t>Which </a:t>
            </a:r>
            <a:r>
              <a:rPr lang="en-US" b="1" dirty="0"/>
              <a:t>fronted adverbial </a:t>
            </a:r>
            <a:r>
              <a:rPr lang="en-US" dirty="0"/>
              <a:t>tells you </a:t>
            </a:r>
            <a:r>
              <a:rPr lang="en-US" b="1" dirty="0"/>
              <a:t>how</a:t>
            </a:r>
            <a:r>
              <a:rPr lang="en-US" dirty="0"/>
              <a:t>, </a:t>
            </a:r>
            <a:r>
              <a:rPr lang="en-US" b="1" dirty="0"/>
              <a:t>when</a:t>
            </a:r>
            <a:r>
              <a:rPr lang="en-US" dirty="0"/>
              <a:t> or </a:t>
            </a:r>
            <a:r>
              <a:rPr lang="en-US" b="1" dirty="0"/>
              <a:t>where?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B2AF4E-92ED-4021-9159-799D4CB32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7C0942-74FD-4140-9366-38CF572BE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Before the sunrise, I woke up and immediately ate my breakfast. In the blink of an eye, my breakfast had vanished from my plate. It was my favourite breakfast of Weetabix with strawberries and a dollop of Nutella so I had eaten it super speedily. After I had got dressed, I decided to go outside to play on my brand new, emerald green bike. It has front suspension so I can quickly cycle downhill on it. Before long, it began to rain so I reluctantly put my bike away in the shed and went back inside. In the kitchen, I could smell pizza bubbling away in the oven which made my tummy grumble. </a:t>
            </a: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5CB3A-F934-4884-A16F-4A7BB0049004}"/>
              </a:ext>
            </a:extLst>
          </p:cNvPr>
          <p:cNvSpPr txBox="1"/>
          <p:nvPr/>
        </p:nvSpPr>
        <p:spPr>
          <a:xfrm>
            <a:off x="461705" y="399871"/>
            <a:ext cx="627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through the paragraph and find all the fronted adverbials.</a:t>
            </a:r>
          </a:p>
          <a:p>
            <a:r>
              <a:rPr lang="en-GB" dirty="0"/>
              <a:t>How, where or when? </a:t>
            </a:r>
          </a:p>
          <a:p>
            <a:endParaRPr lang="en-GB" dirty="0"/>
          </a:p>
          <a:p>
            <a:r>
              <a:rPr lang="en-GB" dirty="0"/>
              <a:t>STOP – do not look at next slide until you have found them.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75C8EC-EBA4-47AE-BB21-2D891B23E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36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7EE7-EF44-1545-B228-0F025B72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32B0-B3B6-EB4A-87F9-BFA15815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FF0000"/>
                </a:solidFill>
              </a:rPr>
              <a:t>Before the sunrise</a:t>
            </a:r>
            <a:r>
              <a:rPr lang="en-GB" dirty="0"/>
              <a:t>, I woke up and immediately ate my breakfast. </a:t>
            </a:r>
            <a:r>
              <a:rPr lang="en-GB" u="sng" dirty="0">
                <a:solidFill>
                  <a:srgbClr val="FF0000"/>
                </a:solidFill>
              </a:rPr>
              <a:t>In the blink of an eye</a:t>
            </a:r>
            <a:r>
              <a:rPr lang="en-GB" dirty="0"/>
              <a:t>, my breakfast had vanished from my plate. It was my favourite breakfast of Weetabix with strawberries and a dollop of Nutella so I had eaten it super speedily. </a:t>
            </a:r>
            <a:r>
              <a:rPr lang="en-GB" u="sng" dirty="0">
                <a:solidFill>
                  <a:srgbClr val="FF0000"/>
                </a:solidFill>
              </a:rPr>
              <a:t>After I had got dressed</a:t>
            </a:r>
            <a:r>
              <a:rPr lang="en-GB" dirty="0"/>
              <a:t>, I decided to go outside to play on my brand new, emerald green bike. It has front suspension so I can quickly cycle downhill on it. </a:t>
            </a:r>
            <a:r>
              <a:rPr lang="en-GB" u="sng" dirty="0">
                <a:solidFill>
                  <a:srgbClr val="FF0000"/>
                </a:solidFill>
              </a:rPr>
              <a:t>Before long</a:t>
            </a:r>
            <a:r>
              <a:rPr lang="en-GB" dirty="0"/>
              <a:t>, it began to rain so I reluctantly put my bike away in the shed and went back inside. </a:t>
            </a:r>
            <a:r>
              <a:rPr lang="en-GB" u="sng" dirty="0">
                <a:solidFill>
                  <a:srgbClr val="FF0000"/>
                </a:solidFill>
              </a:rPr>
              <a:t>In the kitchen</a:t>
            </a:r>
            <a:r>
              <a:rPr lang="en-GB" dirty="0"/>
              <a:t>, I could smell pizza bubbling away in the oven which made my tummy grumble. </a:t>
            </a:r>
            <a:endParaRPr lang="en-GB" alt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8D622-D4F0-4421-92BD-315316803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236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C3560E-A926-BC4A-82EE-DC5D8C6F7EF4}"/>
              </a:ext>
            </a:extLst>
          </p:cNvPr>
          <p:cNvSpPr txBox="1"/>
          <p:nvPr/>
        </p:nvSpPr>
        <p:spPr>
          <a:xfrm>
            <a:off x="354303" y="11622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bank of fronted adverbials.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A6386-CED4-5446-85C1-B5FFB46727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4680520" cy="675622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1C5D0E-6272-4820-8195-934FC66AF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2860" y="83096"/>
            <a:ext cx="609600" cy="609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E5546F-C104-4E4F-9B20-4A51F6BCD5A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68621"/>
          <a:ext cx="8229599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829">
                  <a:extLst>
                    <a:ext uri="{9D8B030D-6E8A-4147-A177-3AD203B41FA5}">
                      <a16:colId xmlns:a16="http://schemas.microsoft.com/office/drawing/2014/main" val="289839434"/>
                    </a:ext>
                  </a:extLst>
                </a:gridCol>
                <a:gridCol w="2743385">
                  <a:extLst>
                    <a:ext uri="{9D8B030D-6E8A-4147-A177-3AD203B41FA5}">
                      <a16:colId xmlns:a16="http://schemas.microsoft.com/office/drawing/2014/main" val="2892114161"/>
                    </a:ext>
                  </a:extLst>
                </a:gridCol>
                <a:gridCol w="2743385">
                  <a:extLst>
                    <a:ext uri="{9D8B030D-6E8A-4147-A177-3AD203B41FA5}">
                      <a16:colId xmlns:a16="http://schemas.microsoft.com/office/drawing/2014/main" val="3933851564"/>
                    </a:ext>
                  </a:extLst>
                </a:gridCol>
              </a:tblGrid>
              <a:tr h="26715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Fronted adverbials mat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65645"/>
                  </a:ext>
                </a:extLst>
              </a:tr>
              <a:tr h="267159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How (manner)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When (time)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Where (location)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2582806623"/>
                  </a:ext>
                </a:extLst>
              </a:tr>
              <a:tr h="3740221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Sadly,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As fast as they could,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Unexpectedly,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Mysteriously,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Without a sound,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Bravely,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Immediately,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In a blink of an eye,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All of a sudden,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Eventually,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Later that day, 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/>
                      <a:r>
                        <a:rPr lang="en-GB" sz="1800">
                          <a:effectLst/>
                        </a:rPr>
                        <a:t>After a while,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In the hidden depths of the forest, </a:t>
                      </a:r>
                      <a:endParaRPr lang="en-GB" sz="1100" dirty="0">
                        <a:effectLst/>
                      </a:endParaRPr>
                    </a:p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Under the moonlight, 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Down by the waterfall, 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Everywhere she looked, 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Behind the large tree, 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800" dirty="0">
                          <a:effectLst/>
                        </a:rPr>
                        <a:t>Far away,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256030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7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66C4-14F4-4A4A-8BCA-F72674EE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6876"/>
            <a:ext cx="3888026" cy="1143000"/>
          </a:xfrm>
        </p:spPr>
        <p:txBody>
          <a:bodyPr/>
          <a:lstStyle/>
          <a:p>
            <a:r>
              <a:rPr lang="en-US" dirty="0"/>
              <a:t>Your turn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386E-B02D-3247-949F-D9CB3196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385" y="1196752"/>
            <a:ext cx="432361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5 sentences or  a paragraph using fronted adverbials.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E0B7C-B03C-1746-86B8-9BCC3507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9" y="26876"/>
            <a:ext cx="4690956" cy="677129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37C4C9-275E-48B3-9F64-C40500AAC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631</Words>
  <Application>Microsoft Office PowerPoint</Application>
  <PresentationFormat>On-screen Show (4:3)</PresentationFormat>
  <Paragraphs>86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Fronted adverbials hunt </vt:lpstr>
      <vt:lpstr>PowerPoint Presentation</vt:lpstr>
      <vt:lpstr>Check your answers</vt:lpstr>
      <vt:lpstr>PowerPoint Presentation</vt:lpstr>
      <vt:lpstr>Your turn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Jasmine class – GPS lesson</dc:title>
  <dc:creator>Neha</dc:creator>
  <cp:lastModifiedBy>Sheila Spooner</cp:lastModifiedBy>
  <cp:revision>41</cp:revision>
  <dcterms:created xsi:type="dcterms:W3CDTF">2019-02-26T20:33:08Z</dcterms:created>
  <dcterms:modified xsi:type="dcterms:W3CDTF">2021-01-19T12:14:16Z</dcterms:modified>
</cp:coreProperties>
</file>