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3"/>
  </p:notesMasterIdLst>
  <p:sldIdLst>
    <p:sldId id="296" r:id="rId11"/>
    <p:sldId id="297" r:id="rId12"/>
    <p:sldId id="388" r:id="rId13"/>
    <p:sldId id="389" r:id="rId14"/>
    <p:sldId id="299" r:id="rId15"/>
    <p:sldId id="365" r:id="rId16"/>
    <p:sldId id="384" r:id="rId17"/>
    <p:sldId id="351" r:id="rId18"/>
    <p:sldId id="385" r:id="rId19"/>
    <p:sldId id="386" r:id="rId20"/>
    <p:sldId id="387" r:id="rId21"/>
    <p:sldId id="317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85" userDrawn="1">
          <p15:clr>
            <a:srgbClr val="A4A3A4"/>
          </p15:clr>
        </p15:guide>
        <p15:guide id="2" pos="127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  <a:srgbClr val="4472C4"/>
    <a:srgbClr val="9966FF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96327"/>
  </p:normalViewPr>
  <p:slideViewPr>
    <p:cSldViewPr snapToGrid="0" snapToObjects="1">
      <p:cViewPr varScale="1">
        <p:scale>
          <a:sx n="64" d="100"/>
          <a:sy n="64" d="100"/>
        </p:scale>
        <p:origin x="1590" y="66"/>
      </p:cViewPr>
      <p:guideLst>
        <p:guide orient="horz" pos="1185"/>
        <p:guide pos="127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22/02/2021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22/02/2021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10.png"/><Relationship Id="rId5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openxmlformats.org/officeDocument/2006/relationships/image" Target="../media/image10.png"/><Relationship Id="rId5" Type="http://schemas.openxmlformats.org/officeDocument/2006/relationships/image" Target="../media/image15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17.png"/><Relationship Id="rId11" Type="http://schemas.openxmlformats.org/officeDocument/2006/relationships/image" Target="../media/image21.png"/><Relationship Id="rId5" Type="http://schemas.openxmlformats.org/officeDocument/2006/relationships/image" Target="../media/image16.png"/><Relationship Id="rId10" Type="http://schemas.openxmlformats.org/officeDocument/2006/relationships/image" Target="../media/image20.png"/><Relationship Id="rId9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9784E5B-3E32-478A-85E4-F414AA96D4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85308"/>
            <a:ext cx="5950212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861B7B2-23F6-4ABD-B3CE-8DE68E9DEDF2}"/>
                  </a:ext>
                </a:extLst>
              </p:cNvPr>
              <p:cNvSpPr/>
              <p:nvPr/>
            </p:nvSpPr>
            <p:spPr>
              <a:xfrm>
                <a:off x="1397629" y="1060117"/>
                <a:ext cx="2225289" cy="7660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11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11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/>
                          <m:t>11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861B7B2-23F6-4ABD-B3CE-8DE68E9DED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629" y="1060117"/>
                <a:ext cx="2225289" cy="76604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15">
            <a:extLst>
              <a:ext uri="{FF2B5EF4-FFF2-40B4-BE49-F238E27FC236}">
                <a16:creationId xmlns:a16="http://schemas.microsoft.com/office/drawing/2014/main" id="{7992F1B1-F099-47DC-A668-87B127284AE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72849" y="970510"/>
            <a:ext cx="747045" cy="747045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C8F0D7AC-0391-4244-93B3-E2BE76307F5E}"/>
              </a:ext>
            </a:extLst>
          </p:cNvPr>
          <p:cNvSpPr txBox="1"/>
          <p:nvPr/>
        </p:nvSpPr>
        <p:spPr>
          <a:xfrm>
            <a:off x="5651235" y="1092717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82D5E4A0-3E71-4D7B-985B-1EE1F679F6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705522"/>
              </p:ext>
            </p:extLst>
          </p:nvPr>
        </p:nvGraphicFramePr>
        <p:xfrm>
          <a:off x="1528866" y="2290432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285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3420387655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385745922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2655753710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1612461126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11717284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1710043674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1616324333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75820745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4272596655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3723153563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CA177B3A-018F-499E-B08A-5B108B1454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449037"/>
              </p:ext>
            </p:extLst>
          </p:nvPr>
        </p:nvGraphicFramePr>
        <p:xfrm>
          <a:off x="1528866" y="3543936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285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3760653373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507754379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3488121125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273923409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1982244506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3099053847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3526817398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197572348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2396125163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1634679863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09A885A-8762-499E-9151-78672E0D19E9}"/>
              </a:ext>
            </a:extLst>
          </p:cNvPr>
          <p:cNvCxnSpPr>
            <a:cxnSpLocks/>
          </p:cNvCxnSpPr>
          <p:nvPr/>
        </p:nvCxnSpPr>
        <p:spPr>
          <a:xfrm>
            <a:off x="2369468" y="3342606"/>
            <a:ext cx="2042558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CBDBCEF-A40B-49EA-A4ED-83C3C4FDD39D}"/>
              </a:ext>
            </a:extLst>
          </p:cNvPr>
          <p:cNvCxnSpPr/>
          <p:nvPr/>
        </p:nvCxnSpPr>
        <p:spPr>
          <a:xfrm>
            <a:off x="2351315" y="2071722"/>
            <a:ext cx="0" cy="2615979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C7701BD-721B-45DD-A031-605A198A87F9}"/>
              </a:ext>
            </a:extLst>
          </p:cNvPr>
          <p:cNvCxnSpPr/>
          <p:nvPr/>
        </p:nvCxnSpPr>
        <p:spPr>
          <a:xfrm>
            <a:off x="4412026" y="2071722"/>
            <a:ext cx="0" cy="2615979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5659B31D-6052-46B1-ACBA-7AA26C7922C2}"/>
              </a:ext>
            </a:extLst>
          </p:cNvPr>
          <p:cNvSpPr/>
          <p:nvPr/>
        </p:nvSpPr>
        <p:spPr>
          <a:xfrm>
            <a:off x="2249084" y="1060117"/>
            <a:ext cx="420282" cy="393836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B997FAF-41D7-4FBF-99DE-09D854DA493B}"/>
              </a:ext>
            </a:extLst>
          </p:cNvPr>
          <p:cNvSpPr/>
          <p:nvPr/>
        </p:nvSpPr>
        <p:spPr>
          <a:xfrm>
            <a:off x="2301958" y="995425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5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58512230-90EF-4445-BB81-3F0DA25CA6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758036"/>
              </p:ext>
            </p:extLst>
          </p:nvPr>
        </p:nvGraphicFramePr>
        <p:xfrm>
          <a:off x="1528866" y="2290432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285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3420387655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385745922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2655753710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1612461126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11717284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1710043674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1616324333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75820745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4272596655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3723153563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BFE4B8B-085D-4DCE-96C4-EF9D07E760D7}"/>
              </a:ext>
            </a:extLst>
          </p:cNvPr>
          <p:cNvCxnSpPr>
            <a:cxnSpLocks/>
          </p:cNvCxnSpPr>
          <p:nvPr/>
        </p:nvCxnSpPr>
        <p:spPr>
          <a:xfrm>
            <a:off x="2351315" y="2082341"/>
            <a:ext cx="0" cy="1159662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7F492F2-38AD-4072-9C5F-C7E57668DC82}"/>
              </a:ext>
            </a:extLst>
          </p:cNvPr>
          <p:cNvCxnSpPr>
            <a:cxnSpLocks/>
          </p:cNvCxnSpPr>
          <p:nvPr/>
        </p:nvCxnSpPr>
        <p:spPr>
          <a:xfrm flipV="1">
            <a:off x="4008624" y="2290432"/>
            <a:ext cx="404351" cy="74122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78190D3-F530-4F5C-9077-A6CC14B90D1A}"/>
              </a:ext>
            </a:extLst>
          </p:cNvPr>
          <p:cNvCxnSpPr>
            <a:cxnSpLocks/>
          </p:cNvCxnSpPr>
          <p:nvPr/>
        </p:nvCxnSpPr>
        <p:spPr>
          <a:xfrm flipV="1">
            <a:off x="3604273" y="2290431"/>
            <a:ext cx="404351" cy="74122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7D12F33-C5FE-4377-ACE1-6ADACDF77B45}"/>
              </a:ext>
            </a:extLst>
          </p:cNvPr>
          <p:cNvCxnSpPr>
            <a:cxnSpLocks/>
          </p:cNvCxnSpPr>
          <p:nvPr/>
        </p:nvCxnSpPr>
        <p:spPr>
          <a:xfrm flipV="1">
            <a:off x="3194242" y="2290430"/>
            <a:ext cx="404351" cy="74122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9101F47-EBDF-498E-BEAC-D39A91CFEB1B}"/>
              </a:ext>
            </a:extLst>
          </p:cNvPr>
          <p:cNvCxnSpPr>
            <a:cxnSpLocks/>
          </p:cNvCxnSpPr>
          <p:nvPr/>
        </p:nvCxnSpPr>
        <p:spPr>
          <a:xfrm flipV="1">
            <a:off x="2767171" y="2290429"/>
            <a:ext cx="404351" cy="74122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C3F719B-63E3-46D0-BDE7-2929BAB4C89F}"/>
              </a:ext>
            </a:extLst>
          </p:cNvPr>
          <p:cNvCxnSpPr>
            <a:cxnSpLocks/>
          </p:cNvCxnSpPr>
          <p:nvPr/>
        </p:nvCxnSpPr>
        <p:spPr>
          <a:xfrm flipV="1">
            <a:off x="2351460" y="2290428"/>
            <a:ext cx="404351" cy="74122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BF2F8E7C-E502-49FA-A541-9A02907B1E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786114"/>
              </p:ext>
            </p:extLst>
          </p:nvPr>
        </p:nvGraphicFramePr>
        <p:xfrm>
          <a:off x="1528866" y="3543936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285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3420387655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385745922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2655753710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1612461126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11717284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1710043674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1616324333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75820745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4272596655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3723153563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77003960-1732-48BA-BCFF-3D85C394EC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523868"/>
              </p:ext>
            </p:extLst>
          </p:nvPr>
        </p:nvGraphicFramePr>
        <p:xfrm>
          <a:off x="1528866" y="3543936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285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3420387655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385745922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2655753710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1612461126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11717284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1710043674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1616324333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75820745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4272596655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3723153563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134825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7" grpId="1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861B7B2-23F6-4ABD-B3CE-8DE68E9DEDF2}"/>
                  </a:ext>
                </a:extLst>
              </p:cNvPr>
              <p:cNvSpPr/>
              <p:nvPr/>
            </p:nvSpPr>
            <p:spPr>
              <a:xfrm>
                <a:off x="1397629" y="1060117"/>
                <a:ext cx="3021981" cy="7660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11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11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/>
                          <m:t>11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/>
                          <m:t>11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861B7B2-23F6-4ABD-B3CE-8DE68E9DED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629" y="1060117"/>
                <a:ext cx="3021981" cy="76604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15">
            <a:extLst>
              <a:ext uri="{FF2B5EF4-FFF2-40B4-BE49-F238E27FC236}">
                <a16:creationId xmlns:a16="http://schemas.microsoft.com/office/drawing/2014/main" id="{7992F1B1-F099-47DC-A668-87B127284AE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72849" y="970510"/>
            <a:ext cx="747045" cy="747045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C8F0D7AC-0391-4244-93B3-E2BE76307F5E}"/>
              </a:ext>
            </a:extLst>
          </p:cNvPr>
          <p:cNvSpPr txBox="1"/>
          <p:nvPr/>
        </p:nvSpPr>
        <p:spPr>
          <a:xfrm>
            <a:off x="5651235" y="1092717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82D5E4A0-3E71-4D7B-985B-1EE1F679F6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332948"/>
              </p:ext>
            </p:extLst>
          </p:nvPr>
        </p:nvGraphicFramePr>
        <p:xfrm>
          <a:off x="1528866" y="2290432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285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3420387655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385745922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2655753710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1612461126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11717284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1710043674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1616324333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75820745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4272596655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3723153563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5659B31D-6052-46B1-ACBA-7AA26C7922C2}"/>
              </a:ext>
            </a:extLst>
          </p:cNvPr>
          <p:cNvSpPr/>
          <p:nvPr/>
        </p:nvSpPr>
        <p:spPr>
          <a:xfrm>
            <a:off x="1458150" y="1048019"/>
            <a:ext cx="420282" cy="393836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B997FAF-41D7-4FBF-99DE-09D854DA493B}"/>
              </a:ext>
            </a:extLst>
          </p:cNvPr>
          <p:cNvSpPr/>
          <p:nvPr/>
        </p:nvSpPr>
        <p:spPr>
          <a:xfrm>
            <a:off x="1387535" y="969959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10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58512230-90EF-4445-BB81-3F0DA25CA6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778357"/>
              </p:ext>
            </p:extLst>
          </p:nvPr>
        </p:nvGraphicFramePr>
        <p:xfrm>
          <a:off x="1528866" y="2290432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285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3420387655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385745922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2655753710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1612461126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11717284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1710043674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1616324333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75820745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4272596655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3723153563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BF2F8E7C-E502-49FA-A541-9A02907B1E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54814"/>
              </p:ext>
            </p:extLst>
          </p:nvPr>
        </p:nvGraphicFramePr>
        <p:xfrm>
          <a:off x="1528866" y="3387188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285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3420387655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385745922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2655753710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1612461126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11717284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1710043674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1616324333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75820745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4272596655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3723153563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77003960-1732-48BA-BCFF-3D85C394EC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495806"/>
              </p:ext>
            </p:extLst>
          </p:nvPr>
        </p:nvGraphicFramePr>
        <p:xfrm>
          <a:off x="1528866" y="3387188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285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3420387655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385745922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2655753710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1612461126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11717284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1710043674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1616324333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75820745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4272596655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3723153563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F0FDCA4F-7849-429A-996B-46CD43C169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911703"/>
              </p:ext>
            </p:extLst>
          </p:nvPr>
        </p:nvGraphicFramePr>
        <p:xfrm>
          <a:off x="1528866" y="3387188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285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3420387655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385745922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2655753710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1612461126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11717284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1710043674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1616324333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75820745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4272596655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3723153563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FE1AC749-1C20-4E81-9801-FB5F7AB722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048578"/>
              </p:ext>
            </p:extLst>
          </p:nvPr>
        </p:nvGraphicFramePr>
        <p:xfrm>
          <a:off x="1528866" y="2290432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285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3420387655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385745922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2655753710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1612461126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11717284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1710043674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1616324333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75820745"/>
                    </a:ext>
                  </a:extLst>
                </a:gridCol>
                <a:gridCol w="412859">
                  <a:extLst>
                    <a:ext uri="{9D8B030D-6E8A-4147-A177-3AD203B41FA5}">
                      <a16:colId xmlns:a16="http://schemas.microsoft.com/office/drawing/2014/main" val="4272596655"/>
                    </a:ext>
                  </a:extLst>
                </a:gridCol>
                <a:gridCol w="412858">
                  <a:extLst>
                    <a:ext uri="{9D8B030D-6E8A-4147-A177-3AD203B41FA5}">
                      <a16:colId xmlns:a16="http://schemas.microsoft.com/office/drawing/2014/main" val="3723153563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C7701BD-721B-45DD-A031-605A198A87F9}"/>
              </a:ext>
            </a:extLst>
          </p:cNvPr>
          <p:cNvCxnSpPr/>
          <p:nvPr/>
        </p:nvCxnSpPr>
        <p:spPr>
          <a:xfrm>
            <a:off x="4416364" y="1989469"/>
            <a:ext cx="0" cy="2615979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7D12F33-C5FE-4377-ACE1-6ADACDF77B45}"/>
              </a:ext>
            </a:extLst>
          </p:cNvPr>
          <p:cNvCxnSpPr>
            <a:cxnSpLocks/>
          </p:cNvCxnSpPr>
          <p:nvPr/>
        </p:nvCxnSpPr>
        <p:spPr>
          <a:xfrm flipV="1">
            <a:off x="4424325" y="2284375"/>
            <a:ext cx="404351" cy="74122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9101F47-EBDF-498E-BEAC-D39A91CFEB1B}"/>
              </a:ext>
            </a:extLst>
          </p:cNvPr>
          <p:cNvCxnSpPr>
            <a:cxnSpLocks/>
          </p:cNvCxnSpPr>
          <p:nvPr/>
        </p:nvCxnSpPr>
        <p:spPr>
          <a:xfrm flipV="1">
            <a:off x="4840325" y="2278319"/>
            <a:ext cx="404351" cy="74122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C3F719B-63E3-46D0-BDE7-2929BAB4C89F}"/>
              </a:ext>
            </a:extLst>
          </p:cNvPr>
          <p:cNvCxnSpPr>
            <a:cxnSpLocks/>
          </p:cNvCxnSpPr>
          <p:nvPr/>
        </p:nvCxnSpPr>
        <p:spPr>
          <a:xfrm flipV="1">
            <a:off x="5244676" y="2284373"/>
            <a:ext cx="404351" cy="74122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60911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7" grpId="1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</a:t>
            </a:r>
            <a:r>
              <a:rPr lang="en-GB">
                <a:latin typeface="Calibri" panose="020F0502020204030204" pitchFamily="34" charset="0"/>
                <a:cs typeface="Calibri" panose="020F0502020204030204" pitchFamily="34" charset="0"/>
              </a:rPr>
              <a:t>the challenge questions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1523482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278C13B-BDAA-4313-8DC2-EEE5C4B90A82}"/>
                  </a:ext>
                </a:extLst>
              </p:cNvPr>
              <p:cNvSpPr txBox="1"/>
              <p:nvPr/>
            </p:nvSpPr>
            <p:spPr>
              <a:xfrm>
                <a:off x="695550" y="334776"/>
                <a:ext cx="7497474" cy="59400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1) 	5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	</a:t>
                </a:r>
              </a:p>
              <a:p>
                <a:r>
                  <a:rPr lang="en-GB" sz="2800" dirty="0"/>
                  <a:t>	5 thousands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/>
                  <a:t> 3 thousands	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	</a:t>
                </a:r>
              </a:p>
              <a:p>
                <a:endParaRPr lang="en-GB" sz="2800" dirty="0"/>
              </a:p>
              <a:p>
                <a:endParaRPr lang="en-GB" sz="2800" dirty="0"/>
              </a:p>
              <a:p>
                <a:r>
                  <a:rPr lang="en-GB" sz="2800" dirty="0"/>
                  <a:t>2) 	What is the difference between 9 and 3?</a:t>
                </a:r>
              </a:p>
              <a:p>
                <a:r>
                  <a:rPr lang="en-GB" sz="2800" dirty="0"/>
                  <a:t>	</a:t>
                </a:r>
              </a:p>
              <a:p>
                <a:pPr marL="514350" indent="-514350">
                  <a:buFont typeface="+mj-lt"/>
                  <a:buAutoNum type="arabicParenR"/>
                </a:pPr>
                <a:endParaRPr lang="en-GB" sz="2800" dirty="0"/>
              </a:p>
              <a:p>
                <a:r>
                  <a:rPr lang="en-GB" sz="2800" dirty="0"/>
                  <a:t>3) 	 When adding fractions, add the </a:t>
                </a:r>
                <a:r>
                  <a:rPr lang="en-GB" sz="2800" u="sng" dirty="0"/>
                  <a:t>				    </a:t>
                </a:r>
              </a:p>
              <a:p>
                <a:r>
                  <a:rPr lang="en-GB" sz="2800" dirty="0"/>
                  <a:t>	 and keep the </a:t>
                </a:r>
                <a:r>
                  <a:rPr lang="en-GB" sz="2800" u="sng" dirty="0"/>
                  <a:t>					</a:t>
                </a:r>
                <a:r>
                  <a:rPr lang="en-GB" sz="2800" dirty="0"/>
                  <a:t> the same.  </a:t>
                </a:r>
              </a:p>
              <a:p>
                <a:pPr marL="514350" indent="-514350">
                  <a:buFont typeface="+mj-lt"/>
                  <a:buAutoNum type="arabicParenR"/>
                </a:pPr>
                <a:endParaRPr lang="en-GB" sz="2800" dirty="0"/>
              </a:p>
              <a:p>
                <a:pPr marL="514350" indent="-514350">
                  <a:buFont typeface="+mj-lt"/>
                  <a:buAutoNum type="arabicParenR"/>
                </a:pPr>
                <a:endParaRPr lang="en-GB" sz="2800" dirty="0"/>
              </a:p>
              <a:p>
                <a:r>
                  <a:rPr lang="en-GB" sz="2800" dirty="0"/>
                  <a:t>4) 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9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den>
                    </m:f>
                  </m:oMath>
                </a14:m>
                <a:r>
                  <a:rPr lang="en-GB" sz="2800" dirty="0"/>
                  <a:t>			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10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278C13B-BDAA-4313-8DC2-EEE5C4B90A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5940024"/>
              </a:xfrm>
              <a:prstGeom prst="rect">
                <a:avLst/>
              </a:prstGeom>
              <a:blipFill>
                <a:blip r:embed="rId2"/>
                <a:stretch>
                  <a:fillRect l="-1626" t="-10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387E862-F957-4B0D-90E4-648C5C696674}"/>
              </a:ext>
            </a:extLst>
          </p:cNvPr>
          <p:cNvSpPr/>
          <p:nvPr/>
        </p:nvSpPr>
        <p:spPr>
          <a:xfrm>
            <a:off x="1860513" y="5016036"/>
            <a:ext cx="299864" cy="393184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860AD43-7ADF-46E6-A3FB-37F3134197ED}"/>
              </a:ext>
            </a:extLst>
          </p:cNvPr>
          <p:cNvSpPr/>
          <p:nvPr/>
        </p:nvSpPr>
        <p:spPr>
          <a:xfrm>
            <a:off x="4347189" y="5016036"/>
            <a:ext cx="299864" cy="393184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D9C06D9-7DE8-4421-B3E2-6E2F4271E710}"/>
              </a:ext>
            </a:extLst>
          </p:cNvPr>
          <p:cNvSpPr/>
          <p:nvPr/>
        </p:nvSpPr>
        <p:spPr>
          <a:xfrm>
            <a:off x="4347189" y="5507157"/>
            <a:ext cx="299864" cy="393184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306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B3A5956-7354-4154-A734-41E35AB564CE}"/>
              </a:ext>
            </a:extLst>
          </p:cNvPr>
          <p:cNvSpPr/>
          <p:nvPr/>
        </p:nvSpPr>
        <p:spPr>
          <a:xfrm>
            <a:off x="2384218" y="334776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531B2E9-410D-4723-B1EB-E46DFD7DC3ED}"/>
              </a:ext>
            </a:extLst>
          </p:cNvPr>
          <p:cNvSpPr/>
          <p:nvPr/>
        </p:nvSpPr>
        <p:spPr>
          <a:xfrm>
            <a:off x="5687000" y="758827"/>
            <a:ext cx="19688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2 thousands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DC16EA4-0A52-48EB-8684-13B6A0834808}"/>
              </a:ext>
            </a:extLst>
          </p:cNvPr>
          <p:cNvSpPr/>
          <p:nvPr/>
        </p:nvSpPr>
        <p:spPr>
          <a:xfrm>
            <a:off x="7472105" y="2055552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6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FFAD092-32F0-4C0E-8D5C-ADCBE9FA0D78}"/>
              </a:ext>
            </a:extLst>
          </p:cNvPr>
          <p:cNvSpPr/>
          <p:nvPr/>
        </p:nvSpPr>
        <p:spPr>
          <a:xfrm>
            <a:off x="5908766" y="3304569"/>
            <a:ext cx="18794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numerators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5055F16-CF04-43EB-AF32-6933BB85BAAF}"/>
              </a:ext>
            </a:extLst>
          </p:cNvPr>
          <p:cNvSpPr/>
          <p:nvPr/>
        </p:nvSpPr>
        <p:spPr>
          <a:xfrm>
            <a:off x="3235235" y="3740687"/>
            <a:ext cx="22218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denominators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A86BB6E-990B-4A16-A529-63963119F563}"/>
                  </a:ext>
                </a:extLst>
              </p:cNvPr>
              <p:cNvSpPr txBox="1"/>
              <p:nvPr/>
            </p:nvSpPr>
            <p:spPr>
              <a:xfrm>
                <a:off x="695550" y="334776"/>
                <a:ext cx="7497474" cy="59400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1) 	5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	</a:t>
                </a:r>
              </a:p>
              <a:p>
                <a:r>
                  <a:rPr lang="en-GB" sz="2800" dirty="0"/>
                  <a:t>	5 thousands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/>
                  <a:t> 3 thousands	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	</a:t>
                </a:r>
              </a:p>
              <a:p>
                <a:endParaRPr lang="en-GB" sz="2800" dirty="0"/>
              </a:p>
              <a:p>
                <a:endParaRPr lang="en-GB" sz="2800" dirty="0"/>
              </a:p>
              <a:p>
                <a:r>
                  <a:rPr lang="en-GB" sz="2800" dirty="0"/>
                  <a:t>2) 	What is the difference between 9 and 3?</a:t>
                </a:r>
              </a:p>
              <a:p>
                <a:r>
                  <a:rPr lang="en-GB" sz="2800" dirty="0"/>
                  <a:t>	</a:t>
                </a:r>
              </a:p>
              <a:p>
                <a:pPr marL="514350" indent="-514350">
                  <a:buFont typeface="+mj-lt"/>
                  <a:buAutoNum type="arabicParenR"/>
                </a:pPr>
                <a:endParaRPr lang="en-GB" sz="2800" dirty="0"/>
              </a:p>
              <a:p>
                <a:r>
                  <a:rPr lang="en-GB" sz="2800" dirty="0"/>
                  <a:t>3) 	 When adding fractions, add the </a:t>
                </a:r>
                <a:r>
                  <a:rPr lang="en-GB" sz="2800" u="sng" dirty="0"/>
                  <a:t>				    </a:t>
                </a:r>
              </a:p>
              <a:p>
                <a:r>
                  <a:rPr lang="en-GB" sz="2800" dirty="0"/>
                  <a:t>	 and keep the </a:t>
                </a:r>
                <a:r>
                  <a:rPr lang="en-GB" sz="2800" u="sng" dirty="0"/>
                  <a:t>					</a:t>
                </a:r>
                <a:r>
                  <a:rPr lang="en-GB" sz="2800" dirty="0"/>
                  <a:t> the same.  </a:t>
                </a:r>
              </a:p>
              <a:p>
                <a:pPr marL="514350" indent="-514350">
                  <a:buFont typeface="+mj-lt"/>
                  <a:buAutoNum type="arabicParenR"/>
                </a:pPr>
                <a:endParaRPr lang="en-GB" sz="2800" dirty="0"/>
              </a:p>
              <a:p>
                <a:pPr marL="514350" indent="-514350">
                  <a:buFont typeface="+mj-lt"/>
                  <a:buAutoNum type="arabicParenR"/>
                </a:pPr>
                <a:endParaRPr lang="en-GB" sz="2800" dirty="0"/>
              </a:p>
              <a:p>
                <a:r>
                  <a:rPr lang="en-GB" sz="2800" dirty="0"/>
                  <a:t>4) 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9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den>
                    </m:f>
                  </m:oMath>
                </a14:m>
                <a:r>
                  <a:rPr lang="en-GB" sz="2800" dirty="0"/>
                  <a:t>			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10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A86BB6E-990B-4A16-A529-63963119F5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5940024"/>
              </a:xfrm>
              <a:prstGeom prst="rect">
                <a:avLst/>
              </a:prstGeom>
              <a:blipFill>
                <a:blip r:embed="rId3"/>
                <a:stretch>
                  <a:fillRect l="-1626" t="-10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387E862-F957-4B0D-90E4-648C5C696674}"/>
              </a:ext>
            </a:extLst>
          </p:cNvPr>
          <p:cNvSpPr/>
          <p:nvPr/>
        </p:nvSpPr>
        <p:spPr>
          <a:xfrm>
            <a:off x="1860513" y="5016036"/>
            <a:ext cx="299864" cy="393184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860AD43-7ADF-46E6-A3FB-37F3134197ED}"/>
              </a:ext>
            </a:extLst>
          </p:cNvPr>
          <p:cNvSpPr/>
          <p:nvPr/>
        </p:nvSpPr>
        <p:spPr>
          <a:xfrm>
            <a:off x="4347189" y="5016036"/>
            <a:ext cx="299864" cy="393184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D9C06D9-7DE8-4421-B3E2-6E2F4271E710}"/>
              </a:ext>
            </a:extLst>
          </p:cNvPr>
          <p:cNvSpPr/>
          <p:nvPr/>
        </p:nvSpPr>
        <p:spPr>
          <a:xfrm>
            <a:off x="4347189" y="5507157"/>
            <a:ext cx="299864" cy="393184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EA80347-EB06-4020-9A5D-D5A888EA4614}"/>
              </a:ext>
            </a:extLst>
          </p:cNvPr>
          <p:cNvSpPr/>
          <p:nvPr/>
        </p:nvSpPr>
        <p:spPr>
          <a:xfrm>
            <a:off x="1822221" y="4951018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1D9CB43-A675-45F1-B187-853C28383270}"/>
              </a:ext>
            </a:extLst>
          </p:cNvPr>
          <p:cNvSpPr/>
          <p:nvPr/>
        </p:nvSpPr>
        <p:spPr>
          <a:xfrm>
            <a:off x="4313417" y="4953974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3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CB00319-8B12-4C4C-A737-AF1BA56F5FEB}"/>
              </a:ext>
            </a:extLst>
          </p:cNvPr>
          <p:cNvSpPr/>
          <p:nvPr/>
        </p:nvSpPr>
        <p:spPr>
          <a:xfrm>
            <a:off x="4313417" y="5442139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69472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861B7B2-23F6-4ABD-B3CE-8DE68E9DEDF2}"/>
                  </a:ext>
                </a:extLst>
              </p:cNvPr>
              <p:cNvSpPr/>
              <p:nvPr/>
            </p:nvSpPr>
            <p:spPr>
              <a:xfrm>
                <a:off x="1397629" y="1060117"/>
                <a:ext cx="1412566" cy="7671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7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861B7B2-23F6-4ABD-B3CE-8DE68E9DED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629" y="1060117"/>
                <a:ext cx="1412566" cy="7671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2262D34-C02F-4B71-86D9-C064396A7A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234087"/>
              </p:ext>
            </p:extLst>
          </p:nvPr>
        </p:nvGraphicFramePr>
        <p:xfrm>
          <a:off x="1478830" y="2451217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41442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3EECEA7-AC7F-4590-A182-DFCDBBD911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969904"/>
              </p:ext>
            </p:extLst>
          </p:nvPr>
        </p:nvGraphicFramePr>
        <p:xfrm>
          <a:off x="1478830" y="2451217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41442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D9E57A6D-160F-4B3E-8372-37564994BD72}"/>
                  </a:ext>
                </a:extLst>
              </p:cNvPr>
              <p:cNvSpPr/>
              <p:nvPr/>
            </p:nvSpPr>
            <p:spPr>
              <a:xfrm>
                <a:off x="2685869" y="1061848"/>
                <a:ext cx="449162" cy="7654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D9E57A6D-160F-4B3E-8372-37564994BD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5869" y="1061848"/>
                <a:ext cx="449162" cy="76540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15">
            <a:extLst>
              <a:ext uri="{FF2B5EF4-FFF2-40B4-BE49-F238E27FC236}">
                <a16:creationId xmlns:a16="http://schemas.microsoft.com/office/drawing/2014/main" id="{7992F1B1-F099-47DC-A668-87B127284AE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72849" y="970510"/>
            <a:ext cx="747045" cy="747045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C8F0D7AC-0391-4244-93B3-E2BE76307F5E}"/>
              </a:ext>
            </a:extLst>
          </p:cNvPr>
          <p:cNvSpPr txBox="1"/>
          <p:nvPr/>
        </p:nvSpPr>
        <p:spPr>
          <a:xfrm>
            <a:off x="5651235" y="1092717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3DE30D63-E49B-414E-A8E2-31A6316523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654470"/>
              </p:ext>
            </p:extLst>
          </p:nvPr>
        </p:nvGraphicFramePr>
        <p:xfrm>
          <a:off x="1478830" y="2451217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777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830033194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1404791908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874660411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1590807934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949026171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3452765455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6E1D5C98-52F0-4766-9307-B8E8757289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75293"/>
              </p:ext>
            </p:extLst>
          </p:nvPr>
        </p:nvGraphicFramePr>
        <p:xfrm>
          <a:off x="1478830" y="2451217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777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830033194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1404791908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874660411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1590807934"/>
                    </a:ext>
                  </a:extLst>
                </a:gridCol>
                <a:gridCol w="648778">
                  <a:extLst>
                    <a:ext uri="{9D8B030D-6E8A-4147-A177-3AD203B41FA5}">
                      <a16:colId xmlns:a16="http://schemas.microsoft.com/office/drawing/2014/main" val="2949026171"/>
                    </a:ext>
                  </a:extLst>
                </a:gridCol>
                <a:gridCol w="648777">
                  <a:extLst>
                    <a:ext uri="{9D8B030D-6E8A-4147-A177-3AD203B41FA5}">
                      <a16:colId xmlns:a16="http://schemas.microsoft.com/office/drawing/2014/main" val="3452765455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91A3146-3A6A-42C1-AC0F-55ADB502526E}"/>
              </a:ext>
            </a:extLst>
          </p:cNvPr>
          <p:cNvCxnSpPr>
            <a:cxnSpLocks/>
          </p:cNvCxnSpPr>
          <p:nvPr/>
        </p:nvCxnSpPr>
        <p:spPr>
          <a:xfrm flipV="1">
            <a:off x="4080930" y="2451218"/>
            <a:ext cx="641517" cy="74122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80C77F1-3DB9-43E3-B188-EE1070C6BE18}"/>
              </a:ext>
            </a:extLst>
          </p:cNvPr>
          <p:cNvCxnSpPr>
            <a:cxnSpLocks/>
          </p:cNvCxnSpPr>
          <p:nvPr/>
        </p:nvCxnSpPr>
        <p:spPr>
          <a:xfrm flipV="1">
            <a:off x="3440673" y="2451216"/>
            <a:ext cx="641517" cy="74122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694B7FB-D09E-4A88-8497-0362438F406C}"/>
              </a:ext>
            </a:extLst>
          </p:cNvPr>
          <p:cNvCxnSpPr>
            <a:cxnSpLocks/>
          </p:cNvCxnSpPr>
          <p:nvPr/>
        </p:nvCxnSpPr>
        <p:spPr>
          <a:xfrm flipV="1">
            <a:off x="2800416" y="2451214"/>
            <a:ext cx="641517" cy="74122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42BADB15-0FD0-4CEF-8940-E62989B80525}"/>
              </a:ext>
            </a:extLst>
          </p:cNvPr>
          <p:cNvSpPr/>
          <p:nvPr/>
        </p:nvSpPr>
        <p:spPr>
          <a:xfrm>
            <a:off x="1397629" y="3965807"/>
            <a:ext cx="648926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chemeClr val="tx1"/>
                </a:solidFill>
              </a:rPr>
              <a:t>Reduction – 	when something is being 					removed or taken away.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0593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" grpId="0"/>
      <p:bldP spid="17" grpId="1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861B7B2-23F6-4ABD-B3CE-8DE68E9DEDF2}"/>
                  </a:ext>
                </a:extLst>
              </p:cNvPr>
              <p:cNvSpPr/>
              <p:nvPr/>
            </p:nvSpPr>
            <p:spPr>
              <a:xfrm>
                <a:off x="1397629" y="1060117"/>
                <a:ext cx="1412566" cy="7671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9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861B7B2-23F6-4ABD-B3CE-8DE68E9DED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629" y="1060117"/>
                <a:ext cx="1412566" cy="7671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2262D34-C02F-4B71-86D9-C064396A7A58}"/>
              </a:ext>
            </a:extLst>
          </p:cNvPr>
          <p:cNvGraphicFramePr>
            <a:graphicFrameLocks noGrp="1"/>
          </p:cNvGraphicFramePr>
          <p:nvPr/>
        </p:nvGraphicFramePr>
        <p:xfrm>
          <a:off x="1478830" y="2451217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41442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3EECEA7-AC7F-4590-A182-DFCDBBD911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183105"/>
              </p:ext>
            </p:extLst>
          </p:nvPr>
        </p:nvGraphicFramePr>
        <p:xfrm>
          <a:off x="1478830" y="2451217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41442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D9E57A6D-160F-4B3E-8372-37564994BD72}"/>
                  </a:ext>
                </a:extLst>
              </p:cNvPr>
              <p:cNvSpPr/>
              <p:nvPr/>
            </p:nvSpPr>
            <p:spPr>
              <a:xfrm>
                <a:off x="2685869" y="1061848"/>
                <a:ext cx="449162" cy="7654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D9E57A6D-160F-4B3E-8372-37564994BD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5869" y="1061848"/>
                <a:ext cx="449162" cy="76540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15">
            <a:extLst>
              <a:ext uri="{FF2B5EF4-FFF2-40B4-BE49-F238E27FC236}">
                <a16:creationId xmlns:a16="http://schemas.microsoft.com/office/drawing/2014/main" id="{7992F1B1-F099-47DC-A668-87B127284AE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72849" y="970510"/>
            <a:ext cx="747045" cy="747045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C8F0D7AC-0391-4244-93B3-E2BE76307F5E}"/>
              </a:ext>
            </a:extLst>
          </p:cNvPr>
          <p:cNvSpPr txBox="1"/>
          <p:nvPr/>
        </p:nvSpPr>
        <p:spPr>
          <a:xfrm>
            <a:off x="5651235" y="1092717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3DE30D63-E49B-414E-A8E2-31A6316523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3154950"/>
              </p:ext>
            </p:extLst>
          </p:nvPr>
        </p:nvGraphicFramePr>
        <p:xfrm>
          <a:off x="1478830" y="2451217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605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504604">
                  <a:extLst>
                    <a:ext uri="{9D8B030D-6E8A-4147-A177-3AD203B41FA5}">
                      <a16:colId xmlns:a16="http://schemas.microsoft.com/office/drawing/2014/main" val="3778387069"/>
                    </a:ext>
                  </a:extLst>
                </a:gridCol>
                <a:gridCol w="504605">
                  <a:extLst>
                    <a:ext uri="{9D8B030D-6E8A-4147-A177-3AD203B41FA5}">
                      <a16:colId xmlns:a16="http://schemas.microsoft.com/office/drawing/2014/main" val="2343457812"/>
                    </a:ext>
                  </a:extLst>
                </a:gridCol>
                <a:gridCol w="504605">
                  <a:extLst>
                    <a:ext uri="{9D8B030D-6E8A-4147-A177-3AD203B41FA5}">
                      <a16:colId xmlns:a16="http://schemas.microsoft.com/office/drawing/2014/main" val="2410029540"/>
                    </a:ext>
                  </a:extLst>
                </a:gridCol>
                <a:gridCol w="504604">
                  <a:extLst>
                    <a:ext uri="{9D8B030D-6E8A-4147-A177-3AD203B41FA5}">
                      <a16:colId xmlns:a16="http://schemas.microsoft.com/office/drawing/2014/main" val="459143111"/>
                    </a:ext>
                  </a:extLst>
                </a:gridCol>
                <a:gridCol w="504605">
                  <a:extLst>
                    <a:ext uri="{9D8B030D-6E8A-4147-A177-3AD203B41FA5}">
                      <a16:colId xmlns:a16="http://schemas.microsoft.com/office/drawing/2014/main" val="3642189661"/>
                    </a:ext>
                  </a:extLst>
                </a:gridCol>
                <a:gridCol w="504605">
                  <a:extLst>
                    <a:ext uri="{9D8B030D-6E8A-4147-A177-3AD203B41FA5}">
                      <a16:colId xmlns:a16="http://schemas.microsoft.com/office/drawing/2014/main" val="2119483059"/>
                    </a:ext>
                  </a:extLst>
                </a:gridCol>
                <a:gridCol w="504604">
                  <a:extLst>
                    <a:ext uri="{9D8B030D-6E8A-4147-A177-3AD203B41FA5}">
                      <a16:colId xmlns:a16="http://schemas.microsoft.com/office/drawing/2014/main" val="1619316157"/>
                    </a:ext>
                  </a:extLst>
                </a:gridCol>
                <a:gridCol w="504605">
                  <a:extLst>
                    <a:ext uri="{9D8B030D-6E8A-4147-A177-3AD203B41FA5}">
                      <a16:colId xmlns:a16="http://schemas.microsoft.com/office/drawing/2014/main" val="3995455370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6E1D5C98-52F0-4766-9307-B8E8757289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29074"/>
              </p:ext>
            </p:extLst>
          </p:nvPr>
        </p:nvGraphicFramePr>
        <p:xfrm>
          <a:off x="1478830" y="2451217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605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504604">
                  <a:extLst>
                    <a:ext uri="{9D8B030D-6E8A-4147-A177-3AD203B41FA5}">
                      <a16:colId xmlns:a16="http://schemas.microsoft.com/office/drawing/2014/main" val="2405111418"/>
                    </a:ext>
                  </a:extLst>
                </a:gridCol>
                <a:gridCol w="504605">
                  <a:extLst>
                    <a:ext uri="{9D8B030D-6E8A-4147-A177-3AD203B41FA5}">
                      <a16:colId xmlns:a16="http://schemas.microsoft.com/office/drawing/2014/main" val="1905928752"/>
                    </a:ext>
                  </a:extLst>
                </a:gridCol>
                <a:gridCol w="504605">
                  <a:extLst>
                    <a:ext uri="{9D8B030D-6E8A-4147-A177-3AD203B41FA5}">
                      <a16:colId xmlns:a16="http://schemas.microsoft.com/office/drawing/2014/main" val="3141955694"/>
                    </a:ext>
                  </a:extLst>
                </a:gridCol>
                <a:gridCol w="504604">
                  <a:extLst>
                    <a:ext uri="{9D8B030D-6E8A-4147-A177-3AD203B41FA5}">
                      <a16:colId xmlns:a16="http://schemas.microsoft.com/office/drawing/2014/main" val="539218397"/>
                    </a:ext>
                  </a:extLst>
                </a:gridCol>
                <a:gridCol w="504605">
                  <a:extLst>
                    <a:ext uri="{9D8B030D-6E8A-4147-A177-3AD203B41FA5}">
                      <a16:colId xmlns:a16="http://schemas.microsoft.com/office/drawing/2014/main" val="1807226965"/>
                    </a:ext>
                  </a:extLst>
                </a:gridCol>
                <a:gridCol w="504605">
                  <a:extLst>
                    <a:ext uri="{9D8B030D-6E8A-4147-A177-3AD203B41FA5}">
                      <a16:colId xmlns:a16="http://schemas.microsoft.com/office/drawing/2014/main" val="2569022877"/>
                    </a:ext>
                  </a:extLst>
                </a:gridCol>
                <a:gridCol w="504604">
                  <a:extLst>
                    <a:ext uri="{9D8B030D-6E8A-4147-A177-3AD203B41FA5}">
                      <a16:colId xmlns:a16="http://schemas.microsoft.com/office/drawing/2014/main" val="2848406145"/>
                    </a:ext>
                  </a:extLst>
                </a:gridCol>
                <a:gridCol w="504605">
                  <a:extLst>
                    <a:ext uri="{9D8B030D-6E8A-4147-A177-3AD203B41FA5}">
                      <a16:colId xmlns:a16="http://schemas.microsoft.com/office/drawing/2014/main" val="338827916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sp>
        <p:nvSpPr>
          <p:cNvPr id="22" name="Rectangle 21">
            <a:extLst>
              <a:ext uri="{FF2B5EF4-FFF2-40B4-BE49-F238E27FC236}">
                <a16:creationId xmlns:a16="http://schemas.microsoft.com/office/drawing/2014/main" id="{42BADB15-0FD0-4CEF-8940-E62989B80525}"/>
              </a:ext>
            </a:extLst>
          </p:cNvPr>
          <p:cNvSpPr/>
          <p:nvPr/>
        </p:nvSpPr>
        <p:spPr>
          <a:xfrm>
            <a:off x="3135031" y="3647253"/>
            <a:ext cx="552406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chemeClr val="tx1"/>
                </a:solidFill>
              </a:rPr>
              <a:t>Partitioning – 	splitting the whole 					into two or more 						parts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4E82F853-580B-49E1-8AE7-76A8F8F5E7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029690"/>
              </p:ext>
            </p:extLst>
          </p:nvPr>
        </p:nvGraphicFramePr>
        <p:xfrm>
          <a:off x="1478830" y="2451217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605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504604">
                  <a:extLst>
                    <a:ext uri="{9D8B030D-6E8A-4147-A177-3AD203B41FA5}">
                      <a16:colId xmlns:a16="http://schemas.microsoft.com/office/drawing/2014/main" val="2405111418"/>
                    </a:ext>
                  </a:extLst>
                </a:gridCol>
                <a:gridCol w="504605">
                  <a:extLst>
                    <a:ext uri="{9D8B030D-6E8A-4147-A177-3AD203B41FA5}">
                      <a16:colId xmlns:a16="http://schemas.microsoft.com/office/drawing/2014/main" val="1905928752"/>
                    </a:ext>
                  </a:extLst>
                </a:gridCol>
                <a:gridCol w="504605">
                  <a:extLst>
                    <a:ext uri="{9D8B030D-6E8A-4147-A177-3AD203B41FA5}">
                      <a16:colId xmlns:a16="http://schemas.microsoft.com/office/drawing/2014/main" val="3141955694"/>
                    </a:ext>
                  </a:extLst>
                </a:gridCol>
                <a:gridCol w="504604">
                  <a:extLst>
                    <a:ext uri="{9D8B030D-6E8A-4147-A177-3AD203B41FA5}">
                      <a16:colId xmlns:a16="http://schemas.microsoft.com/office/drawing/2014/main" val="539218397"/>
                    </a:ext>
                  </a:extLst>
                </a:gridCol>
                <a:gridCol w="504605">
                  <a:extLst>
                    <a:ext uri="{9D8B030D-6E8A-4147-A177-3AD203B41FA5}">
                      <a16:colId xmlns:a16="http://schemas.microsoft.com/office/drawing/2014/main" val="1807226965"/>
                    </a:ext>
                  </a:extLst>
                </a:gridCol>
                <a:gridCol w="504605">
                  <a:extLst>
                    <a:ext uri="{9D8B030D-6E8A-4147-A177-3AD203B41FA5}">
                      <a16:colId xmlns:a16="http://schemas.microsoft.com/office/drawing/2014/main" val="2569022877"/>
                    </a:ext>
                  </a:extLst>
                </a:gridCol>
                <a:gridCol w="504604">
                  <a:extLst>
                    <a:ext uri="{9D8B030D-6E8A-4147-A177-3AD203B41FA5}">
                      <a16:colId xmlns:a16="http://schemas.microsoft.com/office/drawing/2014/main" val="2848406145"/>
                    </a:ext>
                  </a:extLst>
                </a:gridCol>
                <a:gridCol w="504605">
                  <a:extLst>
                    <a:ext uri="{9D8B030D-6E8A-4147-A177-3AD203B41FA5}">
                      <a16:colId xmlns:a16="http://schemas.microsoft.com/office/drawing/2014/main" val="3388279161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05CA843D-612B-4E2A-88F8-98C5EE85B69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02848" y="3470633"/>
            <a:ext cx="2283466" cy="228593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598121C0-DB25-4B6A-B8BC-9B3E96D66638}"/>
                  </a:ext>
                </a:extLst>
              </p:cNvPr>
              <p:cNvSpPr/>
              <p:nvPr/>
            </p:nvSpPr>
            <p:spPr>
              <a:xfrm>
                <a:off x="2156489" y="3519055"/>
                <a:ext cx="449162" cy="7654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598121C0-DB25-4B6A-B8BC-9B3E96D666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6489" y="3519055"/>
                <a:ext cx="449162" cy="76540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DA969D67-83F0-4936-9136-43C0AB2BED22}"/>
                  </a:ext>
                </a:extLst>
              </p:cNvPr>
              <p:cNvSpPr/>
              <p:nvPr/>
            </p:nvSpPr>
            <p:spPr>
              <a:xfrm>
                <a:off x="1500599" y="4848671"/>
                <a:ext cx="449162" cy="7654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DA969D67-83F0-4936-9136-43C0AB2BED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0599" y="4848671"/>
                <a:ext cx="449162" cy="76540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53690A67-18F3-475B-84B9-C799BE292EC7}"/>
                  </a:ext>
                </a:extLst>
              </p:cNvPr>
              <p:cNvSpPr/>
              <p:nvPr/>
            </p:nvSpPr>
            <p:spPr>
              <a:xfrm>
                <a:off x="2827321" y="4848671"/>
                <a:ext cx="449162" cy="7654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53690A67-18F3-475B-84B9-C799BE292E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7321" y="4848671"/>
                <a:ext cx="449162" cy="76540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0848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" grpId="0"/>
      <p:bldP spid="17" grpId="1"/>
      <p:bldP spid="22" grpId="0"/>
      <p:bldP spid="23" grpId="0"/>
      <p:bldP spid="24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7A082-D52A-45C2-88A1-E8B99DA42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Have a go at questions 1 – 5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1172784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861B7B2-23F6-4ABD-B3CE-8DE68E9DEDF2}"/>
                  </a:ext>
                </a:extLst>
              </p:cNvPr>
              <p:cNvSpPr/>
              <p:nvPr/>
            </p:nvSpPr>
            <p:spPr>
              <a:xfrm>
                <a:off x="1397629" y="1060117"/>
                <a:ext cx="1778051" cy="769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9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10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861B7B2-23F6-4ABD-B3CE-8DE68E9DED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629" y="1060117"/>
                <a:ext cx="1778051" cy="76937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2262D34-C02F-4B71-86D9-C064396A7A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016382"/>
              </p:ext>
            </p:extLst>
          </p:nvPr>
        </p:nvGraphicFramePr>
        <p:xfrm>
          <a:off x="1478830" y="2451217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41442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3EECEA7-AC7F-4590-A182-DFCDBBD911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064322"/>
              </p:ext>
            </p:extLst>
          </p:nvPr>
        </p:nvGraphicFramePr>
        <p:xfrm>
          <a:off x="1478830" y="2451217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41442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D9E57A6D-160F-4B3E-8372-37564994BD72}"/>
                  </a:ext>
                </a:extLst>
              </p:cNvPr>
              <p:cNvSpPr/>
              <p:nvPr/>
            </p:nvSpPr>
            <p:spPr>
              <a:xfrm>
                <a:off x="3046490" y="1076583"/>
                <a:ext cx="631904" cy="7692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D9E57A6D-160F-4B3E-8372-37564994BD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6490" y="1076583"/>
                <a:ext cx="631904" cy="76925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15">
            <a:extLst>
              <a:ext uri="{FF2B5EF4-FFF2-40B4-BE49-F238E27FC236}">
                <a16:creationId xmlns:a16="http://schemas.microsoft.com/office/drawing/2014/main" id="{7992F1B1-F099-47DC-A668-87B127284AE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72849" y="970510"/>
            <a:ext cx="747045" cy="747045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C8F0D7AC-0391-4244-93B3-E2BE76307F5E}"/>
              </a:ext>
            </a:extLst>
          </p:cNvPr>
          <p:cNvSpPr txBox="1"/>
          <p:nvPr/>
        </p:nvSpPr>
        <p:spPr>
          <a:xfrm>
            <a:off x="5651235" y="1092717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2BADB15-0FD0-4CEF-8940-E62989B80525}"/>
              </a:ext>
            </a:extLst>
          </p:cNvPr>
          <p:cNvSpPr/>
          <p:nvPr/>
        </p:nvSpPr>
        <p:spPr>
          <a:xfrm>
            <a:off x="1397629" y="4820704"/>
            <a:ext cx="648926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chemeClr val="tx1"/>
                </a:solidFill>
              </a:rPr>
              <a:t>Difference – 	a comparison between two 					sets - how much more or 					less/fewer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2B997FAF-41D7-4FBF-99DE-09D854DA493B}"/>
                  </a:ext>
                </a:extLst>
              </p:cNvPr>
              <p:cNvSpPr/>
              <p:nvPr/>
            </p:nvSpPr>
            <p:spPr>
              <a:xfrm>
                <a:off x="3578690" y="1083882"/>
                <a:ext cx="798617" cy="769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2B997FAF-41D7-4FBF-99DE-09D854DA493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8690" y="1083882"/>
                <a:ext cx="798617" cy="76937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82D5E4A0-3E71-4D7B-985B-1EE1F679F6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490427"/>
              </p:ext>
            </p:extLst>
          </p:nvPr>
        </p:nvGraphicFramePr>
        <p:xfrm>
          <a:off x="1478830" y="2451217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4144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454144">
                  <a:extLst>
                    <a:ext uri="{9D8B030D-6E8A-4147-A177-3AD203B41FA5}">
                      <a16:colId xmlns:a16="http://schemas.microsoft.com/office/drawing/2014/main" val="4127974210"/>
                    </a:ext>
                  </a:extLst>
                </a:gridCol>
                <a:gridCol w="454145">
                  <a:extLst>
                    <a:ext uri="{9D8B030D-6E8A-4147-A177-3AD203B41FA5}">
                      <a16:colId xmlns:a16="http://schemas.microsoft.com/office/drawing/2014/main" val="4081632440"/>
                    </a:ext>
                  </a:extLst>
                </a:gridCol>
                <a:gridCol w="454144">
                  <a:extLst>
                    <a:ext uri="{9D8B030D-6E8A-4147-A177-3AD203B41FA5}">
                      <a16:colId xmlns:a16="http://schemas.microsoft.com/office/drawing/2014/main" val="1216643936"/>
                    </a:ext>
                  </a:extLst>
                </a:gridCol>
                <a:gridCol w="454144">
                  <a:extLst>
                    <a:ext uri="{9D8B030D-6E8A-4147-A177-3AD203B41FA5}">
                      <a16:colId xmlns:a16="http://schemas.microsoft.com/office/drawing/2014/main" val="3641803937"/>
                    </a:ext>
                  </a:extLst>
                </a:gridCol>
                <a:gridCol w="454144">
                  <a:extLst>
                    <a:ext uri="{9D8B030D-6E8A-4147-A177-3AD203B41FA5}">
                      <a16:colId xmlns:a16="http://schemas.microsoft.com/office/drawing/2014/main" val="2167151340"/>
                    </a:ext>
                  </a:extLst>
                </a:gridCol>
                <a:gridCol w="454144">
                  <a:extLst>
                    <a:ext uri="{9D8B030D-6E8A-4147-A177-3AD203B41FA5}">
                      <a16:colId xmlns:a16="http://schemas.microsoft.com/office/drawing/2014/main" val="2794233871"/>
                    </a:ext>
                  </a:extLst>
                </a:gridCol>
                <a:gridCol w="454145">
                  <a:extLst>
                    <a:ext uri="{9D8B030D-6E8A-4147-A177-3AD203B41FA5}">
                      <a16:colId xmlns:a16="http://schemas.microsoft.com/office/drawing/2014/main" val="3055597046"/>
                    </a:ext>
                  </a:extLst>
                </a:gridCol>
                <a:gridCol w="454144">
                  <a:extLst>
                    <a:ext uri="{9D8B030D-6E8A-4147-A177-3AD203B41FA5}">
                      <a16:colId xmlns:a16="http://schemas.microsoft.com/office/drawing/2014/main" val="1591566993"/>
                    </a:ext>
                  </a:extLst>
                </a:gridCol>
                <a:gridCol w="454144">
                  <a:extLst>
                    <a:ext uri="{9D8B030D-6E8A-4147-A177-3AD203B41FA5}">
                      <a16:colId xmlns:a16="http://schemas.microsoft.com/office/drawing/2014/main" val="1351739662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CA177B3A-018F-499E-B08A-5B108B1454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039007"/>
              </p:ext>
            </p:extLst>
          </p:nvPr>
        </p:nvGraphicFramePr>
        <p:xfrm>
          <a:off x="1478830" y="3768715"/>
          <a:ext cx="4541442" cy="74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4144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454144">
                  <a:extLst>
                    <a:ext uri="{9D8B030D-6E8A-4147-A177-3AD203B41FA5}">
                      <a16:colId xmlns:a16="http://schemas.microsoft.com/office/drawing/2014/main" val="1774741030"/>
                    </a:ext>
                  </a:extLst>
                </a:gridCol>
                <a:gridCol w="454145">
                  <a:extLst>
                    <a:ext uri="{9D8B030D-6E8A-4147-A177-3AD203B41FA5}">
                      <a16:colId xmlns:a16="http://schemas.microsoft.com/office/drawing/2014/main" val="3798406625"/>
                    </a:ext>
                  </a:extLst>
                </a:gridCol>
                <a:gridCol w="454144">
                  <a:extLst>
                    <a:ext uri="{9D8B030D-6E8A-4147-A177-3AD203B41FA5}">
                      <a16:colId xmlns:a16="http://schemas.microsoft.com/office/drawing/2014/main" val="608547858"/>
                    </a:ext>
                  </a:extLst>
                </a:gridCol>
                <a:gridCol w="454144">
                  <a:extLst>
                    <a:ext uri="{9D8B030D-6E8A-4147-A177-3AD203B41FA5}">
                      <a16:colId xmlns:a16="http://schemas.microsoft.com/office/drawing/2014/main" val="2464981992"/>
                    </a:ext>
                  </a:extLst>
                </a:gridCol>
                <a:gridCol w="454144">
                  <a:extLst>
                    <a:ext uri="{9D8B030D-6E8A-4147-A177-3AD203B41FA5}">
                      <a16:colId xmlns:a16="http://schemas.microsoft.com/office/drawing/2014/main" val="1349357569"/>
                    </a:ext>
                  </a:extLst>
                </a:gridCol>
                <a:gridCol w="454144">
                  <a:extLst>
                    <a:ext uri="{9D8B030D-6E8A-4147-A177-3AD203B41FA5}">
                      <a16:colId xmlns:a16="http://schemas.microsoft.com/office/drawing/2014/main" val="3785703129"/>
                    </a:ext>
                  </a:extLst>
                </a:gridCol>
                <a:gridCol w="454145">
                  <a:extLst>
                    <a:ext uri="{9D8B030D-6E8A-4147-A177-3AD203B41FA5}">
                      <a16:colId xmlns:a16="http://schemas.microsoft.com/office/drawing/2014/main" val="1645055294"/>
                    </a:ext>
                  </a:extLst>
                </a:gridCol>
                <a:gridCol w="454144">
                  <a:extLst>
                    <a:ext uri="{9D8B030D-6E8A-4147-A177-3AD203B41FA5}">
                      <a16:colId xmlns:a16="http://schemas.microsoft.com/office/drawing/2014/main" val="4270750982"/>
                    </a:ext>
                  </a:extLst>
                </a:gridCol>
                <a:gridCol w="454144">
                  <a:extLst>
                    <a:ext uri="{9D8B030D-6E8A-4147-A177-3AD203B41FA5}">
                      <a16:colId xmlns:a16="http://schemas.microsoft.com/office/drawing/2014/main" val="1980583655"/>
                    </a:ext>
                  </a:extLst>
                </a:gridCol>
              </a:tblGrid>
              <a:tr h="74122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09A885A-8762-499E-9151-78672E0D19E9}"/>
              </a:ext>
            </a:extLst>
          </p:cNvPr>
          <p:cNvCxnSpPr/>
          <p:nvPr/>
        </p:nvCxnSpPr>
        <p:spPr>
          <a:xfrm>
            <a:off x="2846567" y="3468755"/>
            <a:ext cx="2703443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CBDBCEF-A40B-49EA-A4ED-83C3C4FDD39D}"/>
              </a:ext>
            </a:extLst>
          </p:cNvPr>
          <p:cNvCxnSpPr/>
          <p:nvPr/>
        </p:nvCxnSpPr>
        <p:spPr>
          <a:xfrm>
            <a:off x="2838616" y="2194559"/>
            <a:ext cx="0" cy="2615979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C7701BD-721B-45DD-A031-605A198A87F9}"/>
              </a:ext>
            </a:extLst>
          </p:cNvPr>
          <p:cNvCxnSpPr/>
          <p:nvPr/>
        </p:nvCxnSpPr>
        <p:spPr>
          <a:xfrm>
            <a:off x="5575189" y="2197871"/>
            <a:ext cx="0" cy="2615979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969575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" grpId="0"/>
      <p:bldP spid="17" grpId="1"/>
      <p:bldP spid="22" grpId="0"/>
      <p:bldP spid="1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8|4.5|5.3|4.7|2.6|7.4|3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2|2.7|8.7|0.9|2.1|2.4|14.8|1|1.1|6.4|3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3|3|3.7|1.2|2.7|7.1|7.9|4.8|1.2|3|3.8|12.1|10.6|11|2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9|3|8.1|0.8|10.9|1.2|4.5|10.7|2.3|2.2|3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4|3.6|5.2|7.3|9.6|5.6|4.7|5.5|7.1|0.9|6.2|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3|4.2|3.4|11.5|2.6|3|1.6|15.3|6.8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cee99ee9-287b-4f9a-957c-ba5ae7375c9a"/>
    <ds:schemaRef ds:uri="http://www.w3.org/XML/1998/namespace"/>
    <ds:schemaRef ds:uri="http://purl.org/dc/dcmitype/"/>
    <ds:schemaRef ds:uri="http://purl.org/dc/terms/"/>
    <ds:schemaRef ds:uri="http://schemas.openxmlformats.org/package/2006/metadata/core-properties"/>
    <ds:schemaRef ds:uri="522d4c35-b548-4432-90ae-af4376e1c4b4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F9654368-76DF-4D66-A559-2C3AE406FC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12878</TotalTime>
  <Words>292</Words>
  <Application>Microsoft Office PowerPoint</Application>
  <PresentationFormat>On-screen Show (4:3)</PresentationFormat>
  <Paragraphs>56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1 – 5 on the worksheet</vt:lpstr>
      <vt:lpstr>PowerPoint Presentation</vt:lpstr>
      <vt:lpstr>PowerPoint Presentation</vt:lpstr>
      <vt:lpstr>PowerPoint Presentation</vt:lpstr>
      <vt:lpstr>Have a go at the challenge questions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Sheila Spooner</cp:lastModifiedBy>
  <cp:revision>375</cp:revision>
  <dcterms:created xsi:type="dcterms:W3CDTF">2019-07-05T11:02:13Z</dcterms:created>
  <dcterms:modified xsi:type="dcterms:W3CDTF">2021-02-22T14:58:06Z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