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0E72C-8616-4773-BD38-238918142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21812F-7152-4F7C-8391-43E6311F2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01953-1ACA-4122-9D30-6D2ABAD5A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62F04-737B-4059-86FE-AB1D64668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395BA-EF94-4919-8FDF-7DB730FDF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01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6D688-7427-49E0-A4DE-4B9492B48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9845BA-4E5A-470A-8409-BDC669BE9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45594-2CB3-4DCF-981F-4F88CADB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3B8F7-3778-4223-AFF4-619CCD82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0CDB9-25B2-408E-AE43-0CAB869E6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37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DE4108-99D1-43CA-9DDA-8B5C642EFD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4A360-A08A-4580-80C3-E910D08F8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9F3EA-E432-4799-B57E-FEA68C5C4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18E95-4809-49B2-B1AB-08014FF7F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42D1F-02C6-4112-A89D-B0FC6682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0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23C28-182B-472F-B308-F2764C22E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96C50-52CF-4763-A7AA-5CD8D82C8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221D6-B54D-42A1-BCC4-FFA5730B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C0E8E-17BF-457B-BA18-7E6CACCB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E5DD9-1D87-460B-8155-8393965C8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11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C08DF-F8F0-4C1D-B4B3-14760081D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A09D4-B97E-4E5C-927E-66639284B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F26C5-48B8-4A2C-B607-936BBB899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3DAC6-8BC9-446E-8AD3-2F55BF44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0F406-79E3-4CC0-AC7B-4124869F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64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F2565-3168-49C3-8967-840DF10C9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04003-EF81-4434-8A8D-434E8D420E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62EB3C-F17A-4F1D-A9D4-32A528678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623873-46F9-435C-9E42-842A06439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32143-0E61-49E1-B5FE-A72BB7C23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A9F43-74FC-4DD5-97B4-75EA36B7E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98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33469-5BEB-41E0-9D02-07C4873D6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1252E5-47F6-4256-8539-B5054CB53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5D55C-0506-4A69-8198-A72D47B7A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9F3632-5D5C-4FB2-AB0B-2E9E21D849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0A66EA-DB1C-4EF9-81EB-F0C86A7F8B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D124AC-FFA1-4D88-921D-569A6780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CF3CAF-1F8F-4324-8691-67D464E22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C2F6B0-EEE1-44A5-8AE2-02FD95E80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35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FAA4-CCF7-4149-9F09-AFBC3D77F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97C686-67EC-4120-9248-F4B0B5ED1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65483B-501A-4C9F-B716-304B922F5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068161-7565-49CF-A65A-43CDC083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32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2DB49C-640F-4F86-BDFF-22D840EE0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EE435F-B9B3-4107-BBFF-44F5434D0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F2C81-5AA8-4877-8C2F-E1316EA13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4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9035F-6184-48AD-94A8-165223D57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47505-D493-47BD-A4F6-30510B1F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04817-0399-4CE3-8441-4B25C66DF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8650D-F832-4A18-AF41-F2505185F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2D33E-47C7-4E10-87CF-3A0F69A36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F2CE6-A610-4855-8832-6574AC7E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70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96A6A-DB92-4523-BFBA-5A534655F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476D21-53ED-46FD-87F9-CD2B1D809D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6483A-F74F-4590-963E-F9EB2C933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7D618-633E-452F-A5C1-42501338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A29347-7C13-4FC7-A682-D53D29DF1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0A190-B358-408C-BE82-33F42198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10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34F798-8EA9-458B-A02F-3E98A3913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A0A25-CCAC-4315-9860-6270AFC67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9FFB2-C58C-4EBB-B064-8F46622DD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FA996-B39B-42F6-AC4A-BE8BDA1B8FFE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B2624-CB36-4580-AA1B-4BC58F1974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D1C3B-F137-4B9D-A1A8-98A0D42BB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AFCD4-8275-447D-9241-7EE2347AE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0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8B6786-B1BD-45E9-9C87-507DB5E3A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147" y="0"/>
            <a:ext cx="6941241" cy="10907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7B298F-3CDE-4291-94A2-6A20A7458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00" y="806311"/>
            <a:ext cx="4649029" cy="60028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E65BE2-E755-4D42-8803-ADAA6E3EE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8935" y="1266203"/>
            <a:ext cx="4911093" cy="9469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43FDFF5-D96B-46A9-84B6-9B80F98346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997016"/>
            <a:ext cx="3270388" cy="73081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7E7F7E-B475-4D60-AA73-6BD54D8EA2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8935" y="2618758"/>
            <a:ext cx="5021942" cy="100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08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F7D0C79-636A-4824-8B27-9084F63B5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135" y="303765"/>
            <a:ext cx="6304307" cy="538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5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014FBD-4E12-470F-970F-5454069B4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0474" y="0"/>
            <a:ext cx="5032514" cy="8216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1B9251-7034-476D-92E6-AEE69F1AC6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62" y="728868"/>
            <a:ext cx="4560612" cy="60288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5F3DCF-9AB6-4DD0-B6BE-FC258342FF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9428" y="1048785"/>
            <a:ext cx="4460304" cy="8216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A5567A-4263-44F9-BD76-8A63712016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9428" y="1716777"/>
            <a:ext cx="4789231" cy="9204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593CD90-A028-41C0-BEC9-DC350B6E5D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9428" y="2538412"/>
            <a:ext cx="4595367" cy="79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5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5FCB01-7609-4863-9F22-F0B9716894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779" y="476664"/>
            <a:ext cx="5493855" cy="608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7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Spooner</dc:creator>
  <cp:lastModifiedBy>Sheila Spooner</cp:lastModifiedBy>
  <cp:revision>2</cp:revision>
  <dcterms:created xsi:type="dcterms:W3CDTF">2020-12-15T16:28:30Z</dcterms:created>
  <dcterms:modified xsi:type="dcterms:W3CDTF">2020-12-15T16:38:21Z</dcterms:modified>
</cp:coreProperties>
</file>